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723" r:id="rId4"/>
  </p:sldMasterIdLst>
  <p:notesMasterIdLst>
    <p:notesMasterId r:id="rId25"/>
  </p:notesMasterIdLst>
  <p:handoutMasterIdLst>
    <p:handoutMasterId r:id="rId26"/>
  </p:handoutMasterIdLst>
  <p:sldIdLst>
    <p:sldId id="2147475199" r:id="rId5"/>
    <p:sldId id="11096" r:id="rId6"/>
    <p:sldId id="11118" r:id="rId7"/>
    <p:sldId id="261" r:id="rId8"/>
    <p:sldId id="11130" r:id="rId9"/>
    <p:sldId id="11131" r:id="rId10"/>
    <p:sldId id="11132" r:id="rId11"/>
    <p:sldId id="11133" r:id="rId12"/>
    <p:sldId id="11140" r:id="rId13"/>
    <p:sldId id="2147475200" r:id="rId14"/>
    <p:sldId id="11136" r:id="rId15"/>
    <p:sldId id="2147475201" r:id="rId16"/>
    <p:sldId id="11141" r:id="rId17"/>
    <p:sldId id="2147475202" r:id="rId18"/>
    <p:sldId id="11134" r:id="rId19"/>
    <p:sldId id="2147475197" r:id="rId20"/>
    <p:sldId id="302" r:id="rId21"/>
    <p:sldId id="11137" r:id="rId22"/>
    <p:sldId id="11145" r:id="rId23"/>
    <p:sldId id="11035" r:id="rId24"/>
  </p:sldIdLst>
  <p:sldSz cx="1219358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MTSC" id="{29684531-0093-FE44-A531-0E2B3D364A46}">
          <p14:sldIdLst>
            <p14:sldId id="2147475199"/>
            <p14:sldId id="11096"/>
            <p14:sldId id="11118"/>
            <p14:sldId id="261"/>
            <p14:sldId id="11130"/>
            <p14:sldId id="11131"/>
            <p14:sldId id="11132"/>
            <p14:sldId id="11133"/>
            <p14:sldId id="11140"/>
            <p14:sldId id="2147475200"/>
            <p14:sldId id="11136"/>
            <p14:sldId id="2147475201"/>
            <p14:sldId id="11141"/>
            <p14:sldId id="2147475202"/>
            <p14:sldId id="11134"/>
            <p14:sldId id="2147475197"/>
            <p14:sldId id="302"/>
            <p14:sldId id="11137"/>
            <p14:sldId id="11145"/>
            <p14:sldId id="1103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767171"/>
    <a:srgbClr val="212633"/>
    <a:srgbClr val="008787"/>
    <a:srgbClr val="FFFFFF"/>
    <a:srgbClr val="000000"/>
    <a:srgbClr val="008880"/>
    <a:srgbClr val="4CABAB"/>
    <a:srgbClr val="FA9431"/>
    <a:srgbClr val="F2F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5C4F64-264A-4CE6-AA49-2F109B9412DA}" v="34" dt="2026-02-02T15:59:20.4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5" autoAdjust="0"/>
    <p:restoredTop sz="89688"/>
  </p:normalViewPr>
  <p:slideViewPr>
    <p:cSldViewPr snapToGrid="0">
      <p:cViewPr varScale="1">
        <p:scale>
          <a:sx n="48" d="100"/>
          <a:sy n="48" d="100"/>
        </p:scale>
        <p:origin x="1352" y="264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68" d="100"/>
        <a:sy n="168" d="100"/>
      </p:scale>
      <p:origin x="0" y="0"/>
    </p:cViewPr>
  </p:sorterViewPr>
  <p:notesViewPr>
    <p:cSldViewPr snapToGrid="0" showGuides="1">
      <p:cViewPr varScale="1">
        <p:scale>
          <a:sx n="168" d="100"/>
          <a:sy n="168" d="100"/>
        </p:scale>
        <p:origin x="664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-Marc Olivier" userId="f7094ddb-f873-4a50-a79b-767fcf120ddd" providerId="ADAL" clId="{705C4F64-264A-4CE6-AA49-2F109B9412DA}"/>
    <pc:docChg chg="undo custSel addSld delSld modSld sldOrd modSection">
      <pc:chgData name="Jean-Marc Olivier" userId="f7094ddb-f873-4a50-a79b-767fcf120ddd" providerId="ADAL" clId="{705C4F64-264A-4CE6-AA49-2F109B9412DA}" dt="2026-02-03T20:19:00.467" v="1248" actId="20577"/>
      <pc:docMkLst>
        <pc:docMk/>
      </pc:docMkLst>
      <pc:sldChg chg="modSp add mod">
        <pc:chgData name="Jean-Marc Olivier" userId="f7094ddb-f873-4a50-a79b-767fcf120ddd" providerId="ADAL" clId="{705C4F64-264A-4CE6-AA49-2F109B9412DA}" dt="2026-01-28T15:01:34.734" v="6" actId="20577"/>
        <pc:sldMkLst>
          <pc:docMk/>
          <pc:sldMk cId="0" sldId="261"/>
        </pc:sldMkLst>
        <pc:spChg chg="mod">
          <ac:chgData name="Jean-Marc Olivier" userId="f7094ddb-f873-4a50-a79b-767fcf120ddd" providerId="ADAL" clId="{705C4F64-264A-4CE6-AA49-2F109B9412DA}" dt="2026-01-28T15:01:34.734" v="6" actId="20577"/>
          <ac:spMkLst>
            <pc:docMk/>
            <pc:sldMk cId="0" sldId="261"/>
            <ac:spMk id="14" creationId="{00000000-0000-0000-0000-000000000000}"/>
          </ac:spMkLst>
        </pc:spChg>
      </pc:sldChg>
      <pc:sldChg chg="modSp add mod ord">
        <pc:chgData name="Jean-Marc Olivier" userId="f7094ddb-f873-4a50-a79b-767fcf120ddd" providerId="ADAL" clId="{705C4F64-264A-4CE6-AA49-2F109B9412DA}" dt="2026-01-30T14:26:05.162" v="651"/>
        <pc:sldMkLst>
          <pc:docMk/>
          <pc:sldMk cId="1559499865" sldId="302"/>
        </pc:sldMkLst>
        <pc:spChg chg="mod">
          <ac:chgData name="Jean-Marc Olivier" userId="f7094ddb-f873-4a50-a79b-767fcf120ddd" providerId="ADAL" clId="{705C4F64-264A-4CE6-AA49-2F109B9412DA}" dt="2026-01-28T15:59:04.866" v="170" actId="20577"/>
          <ac:spMkLst>
            <pc:docMk/>
            <pc:sldMk cId="1559499865" sldId="302"/>
            <ac:spMk id="10" creationId="{97A17652-5698-BF90-8D3A-82261D490AC4}"/>
          </ac:spMkLst>
        </pc:spChg>
      </pc:sldChg>
      <pc:sldChg chg="del">
        <pc:chgData name="Jean-Marc Olivier" userId="f7094ddb-f873-4a50-a79b-767fcf120ddd" providerId="ADAL" clId="{705C4F64-264A-4CE6-AA49-2F109B9412DA}" dt="2026-01-28T14:56:12.655" v="1" actId="47"/>
        <pc:sldMkLst>
          <pc:docMk/>
          <pc:sldMk cId="2450195087" sldId="11129"/>
        </pc:sldMkLst>
      </pc:sldChg>
      <pc:sldChg chg="addSp delSp modSp mod">
        <pc:chgData name="Jean-Marc Olivier" userId="f7094ddb-f873-4a50-a79b-767fcf120ddd" providerId="ADAL" clId="{705C4F64-264A-4CE6-AA49-2F109B9412DA}" dt="2026-01-28T15:10:22.133" v="127" actId="20577"/>
        <pc:sldMkLst>
          <pc:docMk/>
          <pc:sldMk cId="423437536" sldId="11130"/>
        </pc:sldMkLst>
        <pc:spChg chg="mod">
          <ac:chgData name="Jean-Marc Olivier" userId="f7094ddb-f873-4a50-a79b-767fcf120ddd" providerId="ADAL" clId="{705C4F64-264A-4CE6-AA49-2F109B9412DA}" dt="2026-01-28T15:10:22.133" v="127" actId="20577"/>
          <ac:spMkLst>
            <pc:docMk/>
            <pc:sldMk cId="423437536" sldId="11130"/>
            <ac:spMk id="2" creationId="{227C098B-D0C8-E09C-876B-B4D9D3AEEA99}"/>
          </ac:spMkLst>
        </pc:spChg>
        <pc:spChg chg="mod">
          <ac:chgData name="Jean-Marc Olivier" userId="f7094ddb-f873-4a50-a79b-767fcf120ddd" providerId="ADAL" clId="{705C4F64-264A-4CE6-AA49-2F109B9412DA}" dt="2026-01-28T15:10:05.123" v="125" actId="27636"/>
          <ac:spMkLst>
            <pc:docMk/>
            <pc:sldMk cId="423437536" sldId="11130"/>
            <ac:spMk id="4" creationId="{35E45906-76DE-EA63-C30A-736045C30D7B}"/>
          </ac:spMkLst>
        </pc:spChg>
        <pc:picChg chg="add mod">
          <ac:chgData name="Jean-Marc Olivier" userId="f7094ddb-f873-4a50-a79b-767fcf120ddd" providerId="ADAL" clId="{705C4F64-264A-4CE6-AA49-2F109B9412DA}" dt="2026-01-28T15:07:56.857" v="66" actId="14100"/>
          <ac:picMkLst>
            <pc:docMk/>
            <pc:sldMk cId="423437536" sldId="11130"/>
            <ac:picMk id="6" creationId="{8C9D2DF5-8C3C-9629-5527-7D63A60BE322}"/>
          </ac:picMkLst>
        </pc:picChg>
        <pc:picChg chg="add mod">
          <ac:chgData name="Jean-Marc Olivier" userId="f7094ddb-f873-4a50-a79b-767fcf120ddd" providerId="ADAL" clId="{705C4F64-264A-4CE6-AA49-2F109B9412DA}" dt="2026-01-28T15:07:47.329" v="63" actId="1076"/>
          <ac:picMkLst>
            <pc:docMk/>
            <pc:sldMk cId="423437536" sldId="11130"/>
            <ac:picMk id="11" creationId="{E16AA810-0DA7-B6DE-BA0A-13FA562FD912}"/>
          </ac:picMkLst>
        </pc:picChg>
      </pc:sldChg>
      <pc:sldChg chg="modSp mod">
        <pc:chgData name="Jean-Marc Olivier" userId="f7094ddb-f873-4a50-a79b-767fcf120ddd" providerId="ADAL" clId="{705C4F64-264A-4CE6-AA49-2F109B9412DA}" dt="2026-02-03T20:19:00.467" v="1248" actId="20577"/>
        <pc:sldMkLst>
          <pc:docMk/>
          <pc:sldMk cId="3621709410" sldId="11131"/>
        </pc:sldMkLst>
        <pc:spChg chg="mod">
          <ac:chgData name="Jean-Marc Olivier" userId="f7094ddb-f873-4a50-a79b-767fcf120ddd" providerId="ADAL" clId="{705C4F64-264A-4CE6-AA49-2F109B9412DA}" dt="2026-01-28T15:10:27.495" v="129" actId="20577"/>
          <ac:spMkLst>
            <pc:docMk/>
            <pc:sldMk cId="3621709410" sldId="11131"/>
            <ac:spMk id="2" creationId="{68CD88B9-E89B-4939-948C-294F09A26381}"/>
          </ac:spMkLst>
        </pc:spChg>
        <pc:spChg chg="mod">
          <ac:chgData name="Jean-Marc Olivier" userId="f7094ddb-f873-4a50-a79b-767fcf120ddd" providerId="ADAL" clId="{705C4F64-264A-4CE6-AA49-2F109B9412DA}" dt="2026-02-02T15:59:38.959" v="1143" actId="20577"/>
          <ac:spMkLst>
            <pc:docMk/>
            <pc:sldMk cId="3621709410" sldId="11131"/>
            <ac:spMk id="4" creationId="{AC21E969-1403-2E7A-0FFA-4F57B283C923}"/>
          </ac:spMkLst>
        </pc:spChg>
        <pc:spChg chg="mod">
          <ac:chgData name="Jean-Marc Olivier" userId="f7094ddb-f873-4a50-a79b-767fcf120ddd" providerId="ADAL" clId="{705C4F64-264A-4CE6-AA49-2F109B9412DA}" dt="2026-02-03T20:19:00.467" v="1248" actId="20577"/>
          <ac:spMkLst>
            <pc:docMk/>
            <pc:sldMk cId="3621709410" sldId="11131"/>
            <ac:spMk id="5" creationId="{19FE09B4-114C-9C64-1A92-6B86EED28EDD}"/>
          </ac:spMkLst>
        </pc:spChg>
      </pc:sldChg>
      <pc:sldChg chg="addSp delSp modSp mod">
        <pc:chgData name="Jean-Marc Olivier" userId="f7094ddb-f873-4a50-a79b-767fcf120ddd" providerId="ADAL" clId="{705C4F64-264A-4CE6-AA49-2F109B9412DA}" dt="2026-01-30T14:22:37.460" v="614" actId="1076"/>
        <pc:sldMkLst>
          <pc:docMk/>
          <pc:sldMk cId="3030223482" sldId="11132"/>
        </pc:sldMkLst>
        <pc:spChg chg="mod">
          <ac:chgData name="Jean-Marc Olivier" userId="f7094ddb-f873-4a50-a79b-767fcf120ddd" providerId="ADAL" clId="{705C4F64-264A-4CE6-AA49-2F109B9412DA}" dt="2026-01-28T15:11:41.465" v="136" actId="20577"/>
          <ac:spMkLst>
            <pc:docMk/>
            <pc:sldMk cId="3030223482" sldId="11132"/>
            <ac:spMk id="3" creationId="{7F9070A7-9B46-C453-345F-F8034EE176CC}"/>
          </ac:spMkLst>
        </pc:spChg>
        <pc:picChg chg="add mod">
          <ac:chgData name="Jean-Marc Olivier" userId="f7094ddb-f873-4a50-a79b-767fcf120ddd" providerId="ADAL" clId="{705C4F64-264A-4CE6-AA49-2F109B9412DA}" dt="2026-01-30T14:22:37.460" v="614" actId="1076"/>
          <ac:picMkLst>
            <pc:docMk/>
            <pc:sldMk cId="3030223482" sldId="11132"/>
            <ac:picMk id="5" creationId="{DBD755AA-0C42-F0A0-936E-A83FC9596C99}"/>
          </ac:picMkLst>
        </pc:picChg>
      </pc:sldChg>
      <pc:sldChg chg="addSp delSp modSp mod">
        <pc:chgData name="Jean-Marc Olivier" userId="f7094ddb-f873-4a50-a79b-767fcf120ddd" providerId="ADAL" clId="{705C4F64-264A-4CE6-AA49-2F109B9412DA}" dt="2026-01-30T14:21:49.826" v="609" actId="1076"/>
        <pc:sldMkLst>
          <pc:docMk/>
          <pc:sldMk cId="3478868164" sldId="11133"/>
        </pc:sldMkLst>
        <pc:spChg chg="mod">
          <ac:chgData name="Jean-Marc Olivier" userId="f7094ddb-f873-4a50-a79b-767fcf120ddd" providerId="ADAL" clId="{705C4F64-264A-4CE6-AA49-2F109B9412DA}" dt="2026-01-28T15:11:56.020" v="142" actId="20577"/>
          <ac:spMkLst>
            <pc:docMk/>
            <pc:sldMk cId="3478868164" sldId="11133"/>
            <ac:spMk id="3" creationId="{2B272199-F260-FEB1-FEA2-F041F01F24C5}"/>
          </ac:spMkLst>
        </pc:spChg>
        <pc:picChg chg="add mod">
          <ac:chgData name="Jean-Marc Olivier" userId="f7094ddb-f873-4a50-a79b-767fcf120ddd" providerId="ADAL" clId="{705C4F64-264A-4CE6-AA49-2F109B9412DA}" dt="2026-01-30T14:21:49.826" v="609" actId="1076"/>
          <ac:picMkLst>
            <pc:docMk/>
            <pc:sldMk cId="3478868164" sldId="11133"/>
            <ac:picMk id="7" creationId="{AF62D0D6-FF2A-43C1-865A-B989B32BE23F}"/>
          </ac:picMkLst>
        </pc:picChg>
      </pc:sldChg>
      <pc:sldChg chg="modSp mod ord">
        <pc:chgData name="Jean-Marc Olivier" userId="f7094ddb-f873-4a50-a79b-767fcf120ddd" providerId="ADAL" clId="{705C4F64-264A-4CE6-AA49-2F109B9412DA}" dt="2026-01-30T14:26:11.968" v="653" actId="20577"/>
        <pc:sldMkLst>
          <pc:docMk/>
          <pc:sldMk cId="3564535165" sldId="11134"/>
        </pc:sldMkLst>
        <pc:spChg chg="mod">
          <ac:chgData name="Jean-Marc Olivier" userId="f7094ddb-f873-4a50-a79b-767fcf120ddd" providerId="ADAL" clId="{705C4F64-264A-4CE6-AA49-2F109B9412DA}" dt="2026-01-28T15:59:47.792" v="178" actId="20577"/>
          <ac:spMkLst>
            <pc:docMk/>
            <pc:sldMk cId="3564535165" sldId="11134"/>
            <ac:spMk id="2" creationId="{7B098F46-8D86-348F-61D7-9744889DD0BA}"/>
          </ac:spMkLst>
        </pc:spChg>
        <pc:spChg chg="mod">
          <ac:chgData name="Jean-Marc Olivier" userId="f7094ddb-f873-4a50-a79b-767fcf120ddd" providerId="ADAL" clId="{705C4F64-264A-4CE6-AA49-2F109B9412DA}" dt="2026-01-30T14:26:11.968" v="653" actId="20577"/>
          <ac:spMkLst>
            <pc:docMk/>
            <pc:sldMk cId="3564535165" sldId="11134"/>
            <ac:spMk id="3" creationId="{8ED29792-A91D-B92B-0933-5E370A79C237}"/>
          </ac:spMkLst>
        </pc:spChg>
        <pc:spChg chg="mod">
          <ac:chgData name="Jean-Marc Olivier" userId="f7094ddb-f873-4a50-a79b-767fcf120ddd" providerId="ADAL" clId="{705C4F64-264A-4CE6-AA49-2F109B9412DA}" dt="2026-01-28T15:56:06.745" v="167" actId="27636"/>
          <ac:spMkLst>
            <pc:docMk/>
            <pc:sldMk cId="3564535165" sldId="11134"/>
            <ac:spMk id="4" creationId="{593F8A7C-737D-4FE9-E4E7-B379F3CECF57}"/>
          </ac:spMkLst>
        </pc:spChg>
      </pc:sldChg>
      <pc:sldChg chg="modSp mod ord">
        <pc:chgData name="Jean-Marc Olivier" userId="f7094ddb-f873-4a50-a79b-767fcf120ddd" providerId="ADAL" clId="{705C4F64-264A-4CE6-AA49-2F109B9412DA}" dt="2026-01-30T17:19:48.970" v="1064" actId="27636"/>
        <pc:sldMkLst>
          <pc:docMk/>
          <pc:sldMk cId="2151181453" sldId="11136"/>
        </pc:sldMkLst>
        <pc:spChg chg="mod">
          <ac:chgData name="Jean-Marc Olivier" userId="f7094ddb-f873-4a50-a79b-767fcf120ddd" providerId="ADAL" clId="{705C4F64-264A-4CE6-AA49-2F109B9412DA}" dt="2026-01-28T16:10:34.793" v="182" actId="20577"/>
          <ac:spMkLst>
            <pc:docMk/>
            <pc:sldMk cId="2151181453" sldId="11136"/>
            <ac:spMk id="2" creationId="{FB769649-94D0-4A78-DD6A-C80CE12094E5}"/>
          </ac:spMkLst>
        </pc:spChg>
        <pc:spChg chg="mod">
          <ac:chgData name="Jean-Marc Olivier" userId="f7094ddb-f873-4a50-a79b-767fcf120ddd" providerId="ADAL" clId="{705C4F64-264A-4CE6-AA49-2F109B9412DA}" dt="2026-01-30T17:19:48.970" v="1064" actId="27636"/>
          <ac:spMkLst>
            <pc:docMk/>
            <pc:sldMk cId="2151181453" sldId="11136"/>
            <ac:spMk id="4" creationId="{6CCB9C82-4AF2-CF1A-1DF5-0631A91C95B1}"/>
          </ac:spMkLst>
        </pc:spChg>
      </pc:sldChg>
      <pc:sldChg chg="modSp mod ord">
        <pc:chgData name="Jean-Marc Olivier" userId="f7094ddb-f873-4a50-a79b-767fcf120ddd" providerId="ADAL" clId="{705C4F64-264A-4CE6-AA49-2F109B9412DA}" dt="2026-01-30T17:21:05.878" v="1073" actId="27636"/>
        <pc:sldMkLst>
          <pc:docMk/>
          <pc:sldMk cId="3191243875" sldId="11137"/>
        </pc:sldMkLst>
        <pc:spChg chg="mod">
          <ac:chgData name="Jean-Marc Olivier" userId="f7094ddb-f873-4a50-a79b-767fcf120ddd" providerId="ADAL" clId="{705C4F64-264A-4CE6-AA49-2F109B9412DA}" dt="2026-01-28T16:28:38.597" v="326" actId="20577"/>
          <ac:spMkLst>
            <pc:docMk/>
            <pc:sldMk cId="3191243875" sldId="11137"/>
            <ac:spMk id="2" creationId="{5A450B13-A1B4-AA5D-C68F-65D95BC1F2B7}"/>
          </ac:spMkLst>
        </pc:spChg>
        <pc:spChg chg="mod">
          <ac:chgData name="Jean-Marc Olivier" userId="f7094ddb-f873-4a50-a79b-767fcf120ddd" providerId="ADAL" clId="{705C4F64-264A-4CE6-AA49-2F109B9412DA}" dt="2026-01-30T14:27:14.612" v="655" actId="20577"/>
          <ac:spMkLst>
            <pc:docMk/>
            <pc:sldMk cId="3191243875" sldId="11137"/>
            <ac:spMk id="3" creationId="{D7211135-436A-5F18-7713-33E279441C65}"/>
          </ac:spMkLst>
        </pc:spChg>
        <pc:spChg chg="mod">
          <ac:chgData name="Jean-Marc Olivier" userId="f7094ddb-f873-4a50-a79b-767fcf120ddd" providerId="ADAL" clId="{705C4F64-264A-4CE6-AA49-2F109B9412DA}" dt="2026-01-30T17:21:05.878" v="1073" actId="27636"/>
          <ac:spMkLst>
            <pc:docMk/>
            <pc:sldMk cId="3191243875" sldId="11137"/>
            <ac:spMk id="4" creationId="{FC36D85B-6C03-9F72-BDEB-7A33095B5AD6}"/>
          </ac:spMkLst>
        </pc:spChg>
      </pc:sldChg>
      <pc:sldChg chg="del">
        <pc:chgData name="Jean-Marc Olivier" userId="f7094ddb-f873-4a50-a79b-767fcf120ddd" providerId="ADAL" clId="{705C4F64-264A-4CE6-AA49-2F109B9412DA}" dt="2026-01-30T14:58:21.301" v="893" actId="47"/>
        <pc:sldMkLst>
          <pc:docMk/>
          <pc:sldMk cId="3305974986" sldId="11139"/>
        </pc:sldMkLst>
      </pc:sldChg>
      <pc:sldChg chg="ord">
        <pc:chgData name="Jean-Marc Olivier" userId="f7094ddb-f873-4a50-a79b-767fcf120ddd" providerId="ADAL" clId="{705C4F64-264A-4CE6-AA49-2F109B9412DA}" dt="2026-01-29T15:40:04.706" v="568"/>
        <pc:sldMkLst>
          <pc:docMk/>
          <pc:sldMk cId="3520823120" sldId="11141"/>
        </pc:sldMkLst>
      </pc:sldChg>
      <pc:sldChg chg="del">
        <pc:chgData name="Jean-Marc Olivier" userId="f7094ddb-f873-4a50-a79b-767fcf120ddd" providerId="ADAL" clId="{705C4F64-264A-4CE6-AA49-2F109B9412DA}" dt="2026-01-30T14:58:21.301" v="893" actId="47"/>
        <pc:sldMkLst>
          <pc:docMk/>
          <pc:sldMk cId="3059256854" sldId="11142"/>
        </pc:sldMkLst>
      </pc:sldChg>
      <pc:sldChg chg="del">
        <pc:chgData name="Jean-Marc Olivier" userId="f7094ddb-f873-4a50-a79b-767fcf120ddd" providerId="ADAL" clId="{705C4F64-264A-4CE6-AA49-2F109B9412DA}" dt="2026-01-30T14:58:21.301" v="893" actId="47"/>
        <pc:sldMkLst>
          <pc:docMk/>
          <pc:sldMk cId="3053866762" sldId="11143"/>
        </pc:sldMkLst>
      </pc:sldChg>
      <pc:sldChg chg="del">
        <pc:chgData name="Jean-Marc Olivier" userId="f7094ddb-f873-4a50-a79b-767fcf120ddd" providerId="ADAL" clId="{705C4F64-264A-4CE6-AA49-2F109B9412DA}" dt="2026-01-30T14:58:21.301" v="893" actId="47"/>
        <pc:sldMkLst>
          <pc:docMk/>
          <pc:sldMk cId="1327888582" sldId="11144"/>
        </pc:sldMkLst>
      </pc:sldChg>
      <pc:sldChg chg="modSp mod">
        <pc:chgData name="Jean-Marc Olivier" userId="f7094ddb-f873-4a50-a79b-767fcf120ddd" providerId="ADAL" clId="{705C4F64-264A-4CE6-AA49-2F109B9412DA}" dt="2026-01-30T18:00:54.082" v="1124" actId="20577"/>
        <pc:sldMkLst>
          <pc:docMk/>
          <pc:sldMk cId="4165950833" sldId="11145"/>
        </pc:sldMkLst>
        <pc:spChg chg="mod">
          <ac:chgData name="Jean-Marc Olivier" userId="f7094ddb-f873-4a50-a79b-767fcf120ddd" providerId="ADAL" clId="{705C4F64-264A-4CE6-AA49-2F109B9412DA}" dt="2026-01-30T18:00:54.082" v="1124" actId="20577"/>
          <ac:spMkLst>
            <pc:docMk/>
            <pc:sldMk cId="4165950833" sldId="11145"/>
            <ac:spMk id="4" creationId="{BFF9B2EC-14A4-EA29-4BB6-4B24DEAD8208}"/>
          </ac:spMkLst>
        </pc:spChg>
      </pc:sldChg>
      <pc:sldChg chg="delSp modSp add mod ord">
        <pc:chgData name="Jean-Marc Olivier" userId="f7094ddb-f873-4a50-a79b-767fcf120ddd" providerId="ADAL" clId="{705C4F64-264A-4CE6-AA49-2F109B9412DA}" dt="2026-01-30T14:26:05.162" v="651"/>
        <pc:sldMkLst>
          <pc:docMk/>
          <pc:sldMk cId="872554647" sldId="2147475197"/>
        </pc:sldMkLst>
        <pc:spChg chg="mod">
          <ac:chgData name="Jean-Marc Olivier" userId="f7094ddb-f873-4a50-a79b-767fcf120ddd" providerId="ADAL" clId="{705C4F64-264A-4CE6-AA49-2F109B9412DA}" dt="2026-01-28T15:59:23.649" v="175" actId="1076"/>
          <ac:spMkLst>
            <pc:docMk/>
            <pc:sldMk cId="872554647" sldId="2147475197"/>
            <ac:spMk id="129" creationId="{D3909758-F7CA-CF3E-E83A-B15113A24CE8}"/>
          </ac:spMkLst>
        </pc:spChg>
        <pc:spChg chg="mod">
          <ac:chgData name="Jean-Marc Olivier" userId="f7094ddb-f873-4a50-a79b-767fcf120ddd" providerId="ADAL" clId="{705C4F64-264A-4CE6-AA49-2F109B9412DA}" dt="2026-01-28T15:59:23.649" v="175" actId="1076"/>
          <ac:spMkLst>
            <pc:docMk/>
            <pc:sldMk cId="872554647" sldId="2147475197"/>
            <ac:spMk id="137" creationId="{37C06235-903C-FAB7-97C1-7588BE2E4ED5}"/>
          </ac:spMkLst>
        </pc:spChg>
        <pc:spChg chg="mod">
          <ac:chgData name="Jean-Marc Olivier" userId="f7094ddb-f873-4a50-a79b-767fcf120ddd" providerId="ADAL" clId="{705C4F64-264A-4CE6-AA49-2F109B9412DA}" dt="2026-01-28T15:59:23.649" v="175" actId="1076"/>
          <ac:spMkLst>
            <pc:docMk/>
            <pc:sldMk cId="872554647" sldId="2147475197"/>
            <ac:spMk id="138" creationId="{735EB706-E150-D128-D03A-B50FB742D84A}"/>
          </ac:spMkLst>
        </pc:spChg>
        <pc:spChg chg="mod">
          <ac:chgData name="Jean-Marc Olivier" userId="f7094ddb-f873-4a50-a79b-767fcf120ddd" providerId="ADAL" clId="{705C4F64-264A-4CE6-AA49-2F109B9412DA}" dt="2026-01-28T16:00:54.076" v="179" actId="1076"/>
          <ac:spMkLst>
            <pc:docMk/>
            <pc:sldMk cId="872554647" sldId="2147475197"/>
            <ac:spMk id="141" creationId="{AFA93698-397C-2036-5CA1-CCBD8BF31F63}"/>
          </ac:spMkLst>
        </pc:spChg>
        <pc:spChg chg="mod">
          <ac:chgData name="Jean-Marc Olivier" userId="f7094ddb-f873-4a50-a79b-767fcf120ddd" providerId="ADAL" clId="{705C4F64-264A-4CE6-AA49-2F109B9412DA}" dt="2026-01-28T15:59:23.649" v="175" actId="1076"/>
          <ac:spMkLst>
            <pc:docMk/>
            <pc:sldMk cId="872554647" sldId="2147475197"/>
            <ac:spMk id="143" creationId="{4EF83228-C18F-265B-0A87-2ECF2D85C5EA}"/>
          </ac:spMkLst>
        </pc:spChg>
        <pc:spChg chg="mod">
          <ac:chgData name="Jean-Marc Olivier" userId="f7094ddb-f873-4a50-a79b-767fcf120ddd" providerId="ADAL" clId="{705C4F64-264A-4CE6-AA49-2F109B9412DA}" dt="2026-01-28T15:59:23.649" v="175" actId="1076"/>
          <ac:spMkLst>
            <pc:docMk/>
            <pc:sldMk cId="872554647" sldId="2147475197"/>
            <ac:spMk id="145" creationId="{116BD590-F3AE-6076-708C-B0E57CABD26F}"/>
          </ac:spMkLst>
        </pc:spChg>
        <pc:spChg chg="mod">
          <ac:chgData name="Jean-Marc Olivier" userId="f7094ddb-f873-4a50-a79b-767fcf120ddd" providerId="ADAL" clId="{705C4F64-264A-4CE6-AA49-2F109B9412DA}" dt="2026-01-28T15:59:23.649" v="175" actId="1076"/>
          <ac:spMkLst>
            <pc:docMk/>
            <pc:sldMk cId="872554647" sldId="2147475197"/>
            <ac:spMk id="146" creationId="{FD004C7C-BEDA-139D-947C-0777D087FE22}"/>
          </ac:spMkLst>
        </pc:spChg>
        <pc:spChg chg="mod">
          <ac:chgData name="Jean-Marc Olivier" userId="f7094ddb-f873-4a50-a79b-767fcf120ddd" providerId="ADAL" clId="{705C4F64-264A-4CE6-AA49-2F109B9412DA}" dt="2026-01-28T15:59:23.649" v="175" actId="1076"/>
          <ac:spMkLst>
            <pc:docMk/>
            <pc:sldMk cId="872554647" sldId="2147475197"/>
            <ac:spMk id="147" creationId="{E7BAF838-B36E-1F32-37DC-D7BF5C481F16}"/>
          </ac:spMkLst>
        </pc:spChg>
        <pc:spChg chg="mod">
          <ac:chgData name="Jean-Marc Olivier" userId="f7094ddb-f873-4a50-a79b-767fcf120ddd" providerId="ADAL" clId="{705C4F64-264A-4CE6-AA49-2F109B9412DA}" dt="2026-01-28T15:59:23.649" v="175" actId="1076"/>
          <ac:spMkLst>
            <pc:docMk/>
            <pc:sldMk cId="872554647" sldId="2147475197"/>
            <ac:spMk id="151" creationId="{E30D3492-5198-CFD5-63B9-3DC016CC352C}"/>
          </ac:spMkLst>
        </pc:spChg>
        <pc:spChg chg="mod">
          <ac:chgData name="Jean-Marc Olivier" userId="f7094ddb-f873-4a50-a79b-767fcf120ddd" providerId="ADAL" clId="{705C4F64-264A-4CE6-AA49-2F109B9412DA}" dt="2026-01-28T15:59:23.649" v="175" actId="1076"/>
          <ac:spMkLst>
            <pc:docMk/>
            <pc:sldMk cId="872554647" sldId="2147475197"/>
            <ac:spMk id="152" creationId="{C2005402-1225-C79F-9581-7851C9112DDA}"/>
          </ac:spMkLst>
        </pc:spChg>
        <pc:spChg chg="mod">
          <ac:chgData name="Jean-Marc Olivier" userId="f7094ddb-f873-4a50-a79b-767fcf120ddd" providerId="ADAL" clId="{705C4F64-264A-4CE6-AA49-2F109B9412DA}" dt="2026-01-28T15:59:23.649" v="175" actId="1076"/>
          <ac:spMkLst>
            <pc:docMk/>
            <pc:sldMk cId="872554647" sldId="2147475197"/>
            <ac:spMk id="178" creationId="{FD45027A-99C5-186C-A620-C6524E8DF047}"/>
          </ac:spMkLst>
        </pc:spChg>
      </pc:sldChg>
      <pc:sldChg chg="add del">
        <pc:chgData name="Jean-Marc Olivier" userId="f7094ddb-f873-4a50-a79b-767fcf120ddd" providerId="ADAL" clId="{705C4F64-264A-4CE6-AA49-2F109B9412DA}" dt="2026-01-30T14:58:21.301" v="893" actId="47"/>
        <pc:sldMkLst>
          <pc:docMk/>
          <pc:sldMk cId="3000275071" sldId="2147475198"/>
        </pc:sldMkLst>
      </pc:sldChg>
      <pc:sldChg chg="addSp delSp modSp add mod">
        <pc:chgData name="Jean-Marc Olivier" userId="f7094ddb-f873-4a50-a79b-767fcf120ddd" providerId="ADAL" clId="{705C4F64-264A-4CE6-AA49-2F109B9412DA}" dt="2026-01-30T14:03:22.160" v="599" actId="14100"/>
        <pc:sldMkLst>
          <pc:docMk/>
          <pc:sldMk cId="4034886939" sldId="2147475199"/>
        </pc:sldMkLst>
        <pc:spChg chg="mod">
          <ac:chgData name="Jean-Marc Olivier" userId="f7094ddb-f873-4a50-a79b-767fcf120ddd" providerId="ADAL" clId="{705C4F64-264A-4CE6-AA49-2F109B9412DA}" dt="2026-01-30T14:00:50.710" v="593" actId="20577"/>
          <ac:spMkLst>
            <pc:docMk/>
            <pc:sldMk cId="4034886939" sldId="2147475199"/>
            <ac:spMk id="3" creationId="{D5C26701-0FDD-4449-BEB4-6B48F244286F}"/>
          </ac:spMkLst>
        </pc:spChg>
        <pc:picChg chg="add mod">
          <ac:chgData name="Jean-Marc Olivier" userId="f7094ddb-f873-4a50-a79b-767fcf120ddd" providerId="ADAL" clId="{705C4F64-264A-4CE6-AA49-2F109B9412DA}" dt="2026-01-30T14:03:22.160" v="599" actId="14100"/>
          <ac:picMkLst>
            <pc:docMk/>
            <pc:sldMk cId="4034886939" sldId="2147475199"/>
            <ac:picMk id="5" creationId="{D48EA6D1-5BA5-E5A9-1648-12A18A9A664E}"/>
          </ac:picMkLst>
        </pc:picChg>
      </pc:sldChg>
      <pc:sldChg chg="modSp add mod">
        <pc:chgData name="Jean-Marc Olivier" userId="f7094ddb-f873-4a50-a79b-767fcf120ddd" providerId="ADAL" clId="{705C4F64-264A-4CE6-AA49-2F109B9412DA}" dt="2026-01-30T17:56:26.781" v="1119" actId="27636"/>
        <pc:sldMkLst>
          <pc:docMk/>
          <pc:sldMk cId="74330801" sldId="2147475200"/>
        </pc:sldMkLst>
        <pc:spChg chg="mod">
          <ac:chgData name="Jean-Marc Olivier" userId="f7094ddb-f873-4a50-a79b-767fcf120ddd" providerId="ADAL" clId="{705C4F64-264A-4CE6-AA49-2F109B9412DA}" dt="2026-01-30T17:56:26.781" v="1119" actId="27636"/>
          <ac:spMkLst>
            <pc:docMk/>
            <pc:sldMk cId="74330801" sldId="2147475200"/>
            <ac:spMk id="4" creationId="{B38AA55D-9211-65BB-9D6B-3B947980524C}"/>
          </ac:spMkLst>
        </pc:spChg>
      </pc:sldChg>
      <pc:sldChg chg="modSp add mod">
        <pc:chgData name="Jean-Marc Olivier" userId="f7094ddb-f873-4a50-a79b-767fcf120ddd" providerId="ADAL" clId="{705C4F64-264A-4CE6-AA49-2F109B9412DA}" dt="2026-01-30T17:19:27.422" v="1059" actId="27636"/>
        <pc:sldMkLst>
          <pc:docMk/>
          <pc:sldMk cId="997566943" sldId="2147475201"/>
        </pc:sldMkLst>
        <pc:spChg chg="mod">
          <ac:chgData name="Jean-Marc Olivier" userId="f7094ddb-f873-4a50-a79b-767fcf120ddd" providerId="ADAL" clId="{705C4F64-264A-4CE6-AA49-2F109B9412DA}" dt="2026-01-30T17:19:27.422" v="1059" actId="27636"/>
          <ac:spMkLst>
            <pc:docMk/>
            <pc:sldMk cId="997566943" sldId="2147475201"/>
            <ac:spMk id="4" creationId="{48AEFD5F-2CB8-A021-5402-0010B8F7E01C}"/>
          </ac:spMkLst>
        </pc:spChg>
      </pc:sldChg>
      <pc:sldChg chg="modSp add mod">
        <pc:chgData name="Jean-Marc Olivier" userId="f7094ddb-f873-4a50-a79b-767fcf120ddd" providerId="ADAL" clId="{705C4F64-264A-4CE6-AA49-2F109B9412DA}" dt="2026-01-30T17:46:38.156" v="1103" actId="27636"/>
        <pc:sldMkLst>
          <pc:docMk/>
          <pc:sldMk cId="3845195867" sldId="2147475202"/>
        </pc:sldMkLst>
        <pc:spChg chg="mod">
          <ac:chgData name="Jean-Marc Olivier" userId="f7094ddb-f873-4a50-a79b-767fcf120ddd" providerId="ADAL" clId="{705C4F64-264A-4CE6-AA49-2F109B9412DA}" dt="2026-01-30T17:46:38.156" v="1103" actId="27636"/>
          <ac:spMkLst>
            <pc:docMk/>
            <pc:sldMk cId="3845195867" sldId="2147475202"/>
            <ac:spMk id="4" creationId="{7B86E043-DAAC-5B8D-05AB-6A61BFA46A9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5226473-8370-5A0C-B558-DF62F7D72A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709864C-D48E-0F76-5FC8-6DBD3BE39B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001B3-6FD1-DD43-B0F4-6EE862799995}" type="datetimeFigureOut">
              <a:rPr kumimoji="1" lang="zh-TW" altLang="en-US" smtClean="0"/>
              <a:t>2026/2/2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A666960-FC74-6280-D673-0F8F761307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AC5879B-B190-7E04-AC43-27C48CD266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BA74-C848-1B4F-B7EC-FE1AA86315B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8497554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310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bda38fc496_0_3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gbda38fc496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028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com.tw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com.tw/" TargetMode="External"/><Relationship Id="rId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服裝, 布, 水, 青綠色 的圖片&#10;&#10;自動產生的描述">
            <a:extLst>
              <a:ext uri="{FF2B5EF4-FFF2-40B4-BE49-F238E27FC236}">
                <a16:creationId xmlns:a16="http://schemas.microsoft.com/office/drawing/2014/main" id="{ECFE994D-0EF3-CF8F-99C4-3832D775B80E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27" y="0"/>
            <a:ext cx="11277334" cy="4606183"/>
          </a:xfrm>
          <a:prstGeom prst="rect">
            <a:avLst/>
          </a:prstGeom>
        </p:spPr>
      </p:pic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062C76DE-2B8B-C068-B528-8A8BE45430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65" y="1911530"/>
            <a:ext cx="10234671" cy="110957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zh-TW" altLang="en-US" sz="4800" b="1" i="0" u="none" strike="noStrike" kern="1200" cap="none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  <a:sym typeface="Arial"/>
              </a:defRPr>
            </a:lvl1pPr>
          </a:lstStyle>
          <a:p>
            <a:pPr lvl="0"/>
            <a:r>
              <a:rPr lang="en-US" altLang="zh-TW" dirty="0"/>
              <a:t>Click to edit master title styles</a:t>
            </a:r>
            <a:endParaRPr kumimoji="1" lang="zh-TW" altLang="en-US" dirty="0"/>
          </a:p>
        </p:txBody>
      </p:sp>
      <p:sp>
        <p:nvSpPr>
          <p:cNvPr id="13" name="文字版面配置區 4">
            <a:extLst>
              <a:ext uri="{FF2B5EF4-FFF2-40B4-BE49-F238E27FC236}">
                <a16:creationId xmlns:a16="http://schemas.microsoft.com/office/drawing/2014/main" id="{937B59BC-041B-068F-1245-1843B1BA1B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144" y="4839730"/>
            <a:ext cx="5581650" cy="4970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lang="zh-TW" altLang="en-US" sz="2600" b="1" i="0" u="none" strike="noStrike" cap="none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presenter’s name</a:t>
            </a:r>
            <a:endParaRPr kumimoji="1" lang="zh-TW" altLang="en-US" dirty="0"/>
          </a:p>
        </p:txBody>
      </p:sp>
      <p:sp>
        <p:nvSpPr>
          <p:cNvPr id="14" name="文字版面配置區 4">
            <a:extLst>
              <a:ext uri="{FF2B5EF4-FFF2-40B4-BE49-F238E27FC236}">
                <a16:creationId xmlns:a16="http://schemas.microsoft.com/office/drawing/2014/main" id="{29CDE9E1-0114-BD26-4231-08C504A15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144" y="5345781"/>
            <a:ext cx="5581650" cy="3296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lang="zh-TW" altLang="en-US" sz="1800" b="0" i="0" u="none" strike="noStrike" cap="none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presenter’s title</a:t>
            </a:r>
            <a:endParaRPr kumimoji="1" lang="zh-TW" altLang="en-US" dirty="0"/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A4898908-9F47-F2B8-E4B2-6635BFFEF8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2607" y="6028720"/>
            <a:ext cx="2180787" cy="320400"/>
          </a:xfrm>
          <a:prstGeom prst="rect">
            <a:avLst/>
          </a:prstGeom>
        </p:spPr>
      </p:pic>
      <p:sp>
        <p:nvSpPr>
          <p:cNvPr id="8" name="文字版面配置區 4">
            <a:extLst>
              <a:ext uri="{FF2B5EF4-FFF2-40B4-BE49-F238E27FC236}">
                <a16:creationId xmlns:a16="http://schemas.microsoft.com/office/drawing/2014/main" id="{3A9E6C47-87B1-D509-3F4F-C5980E8CD9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021288"/>
            <a:ext cx="5581650" cy="33422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lang="zh-TW" altLang="en-US" sz="1600" b="0" i="0" u="none" strike="noStrike" cap="none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date (e.g. January 1, 2024)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1693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天空, 水, 戶外, 空中 的圖片&#10;&#10;自動產生的描述">
            <a:extLst>
              <a:ext uri="{FF2B5EF4-FFF2-40B4-BE49-F238E27FC236}">
                <a16:creationId xmlns:a16="http://schemas.microsoft.com/office/drawing/2014/main" id="{84A1A4B9-375C-6A69-F60C-E15D43C64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366837" cy="6858000"/>
          </a:xfrm>
          <a:prstGeom prst="rect">
            <a:avLst/>
          </a:prstGeom>
        </p:spPr>
      </p:pic>
      <p:sp>
        <p:nvSpPr>
          <p:cNvPr id="2" name="手繪多邊形 1">
            <a:extLst>
              <a:ext uri="{FF2B5EF4-FFF2-40B4-BE49-F238E27FC236}">
                <a16:creationId xmlns:a16="http://schemas.microsoft.com/office/drawing/2014/main" id="{1BC3D86C-9C1B-392F-C809-E9789469CF85}"/>
              </a:ext>
            </a:extLst>
          </p:cNvPr>
          <p:cNvSpPr/>
          <p:nvPr userDrawn="1"/>
        </p:nvSpPr>
        <p:spPr>
          <a:xfrm flipH="1" flipV="1">
            <a:off x="4401084" y="-1"/>
            <a:ext cx="7805236" cy="6858001"/>
          </a:xfrm>
          <a:custGeom>
            <a:avLst/>
            <a:gdLst>
              <a:gd name="connsiteX0" fmla="*/ 5335204 w 8213940"/>
              <a:gd name="connsiteY0" fmla="*/ 6858001 h 6858001"/>
              <a:gd name="connsiteX1" fmla="*/ 4624004 w 8213940"/>
              <a:gd name="connsiteY1" fmla="*/ 6858001 h 6858001"/>
              <a:gd name="connsiteX2" fmla="*/ 4351772 w 8213940"/>
              <a:gd name="connsiteY2" fmla="*/ 6858001 h 6858001"/>
              <a:gd name="connsiteX3" fmla="*/ 3950871 w 8213940"/>
              <a:gd name="connsiteY3" fmla="*/ 6858001 h 6858001"/>
              <a:gd name="connsiteX4" fmla="*/ 3640572 w 8213940"/>
              <a:gd name="connsiteY4" fmla="*/ 6858001 h 6858001"/>
              <a:gd name="connsiteX5" fmla="*/ 3239671 w 8213940"/>
              <a:gd name="connsiteY5" fmla="*/ 6858001 h 6858001"/>
              <a:gd name="connsiteX6" fmla="*/ 2967439 w 8213940"/>
              <a:gd name="connsiteY6" fmla="*/ 6858001 h 6858001"/>
              <a:gd name="connsiteX7" fmla="*/ 2256239 w 8213940"/>
              <a:gd name="connsiteY7" fmla="*/ 6858001 h 6858001"/>
              <a:gd name="connsiteX8" fmla="*/ 1384333 w 8213940"/>
              <a:gd name="connsiteY8" fmla="*/ 6858001 h 6858001"/>
              <a:gd name="connsiteX9" fmla="*/ 0 w 8213940"/>
              <a:gd name="connsiteY9" fmla="*/ 6858001 h 6858001"/>
              <a:gd name="connsiteX10" fmla="*/ 0 w 8213940"/>
              <a:gd name="connsiteY10" fmla="*/ 1 h 6858001"/>
              <a:gd name="connsiteX11" fmla="*/ 1384333 w 8213940"/>
              <a:gd name="connsiteY11" fmla="*/ 1 h 6858001"/>
              <a:gd name="connsiteX12" fmla="*/ 2256239 w 8213940"/>
              <a:gd name="connsiteY12" fmla="*/ 1 h 6858001"/>
              <a:gd name="connsiteX13" fmla="*/ 2256239 w 8213940"/>
              <a:gd name="connsiteY13" fmla="*/ 0 h 6858001"/>
              <a:gd name="connsiteX14" fmla="*/ 2967439 w 8213940"/>
              <a:gd name="connsiteY14" fmla="*/ 0 h 6858001"/>
              <a:gd name="connsiteX15" fmla="*/ 3239671 w 8213940"/>
              <a:gd name="connsiteY15" fmla="*/ 0 h 6858001"/>
              <a:gd name="connsiteX16" fmla="*/ 3640572 w 8213940"/>
              <a:gd name="connsiteY16" fmla="*/ 0 h 6858001"/>
              <a:gd name="connsiteX17" fmla="*/ 3950871 w 8213940"/>
              <a:gd name="connsiteY17" fmla="*/ 0 h 6858001"/>
              <a:gd name="connsiteX18" fmla="*/ 4351772 w 8213940"/>
              <a:gd name="connsiteY18" fmla="*/ 0 h 6858001"/>
              <a:gd name="connsiteX19" fmla="*/ 4624004 w 8213940"/>
              <a:gd name="connsiteY19" fmla="*/ 0 h 6858001"/>
              <a:gd name="connsiteX20" fmla="*/ 5134975 w 8213940"/>
              <a:gd name="connsiteY20" fmla="*/ 0 h 6858001"/>
              <a:gd name="connsiteX21" fmla="*/ 5335204 w 8213940"/>
              <a:gd name="connsiteY21" fmla="*/ 0 h 6858001"/>
              <a:gd name="connsiteX22" fmla="*/ 5846175 w 8213940"/>
              <a:gd name="connsiteY22" fmla="*/ 0 h 6858001"/>
              <a:gd name="connsiteX23" fmla="*/ 6118407 w 8213940"/>
              <a:gd name="connsiteY23" fmla="*/ 0 h 6858001"/>
              <a:gd name="connsiteX24" fmla="*/ 6519308 w 8213940"/>
              <a:gd name="connsiteY24" fmla="*/ 0 h 6858001"/>
              <a:gd name="connsiteX25" fmla="*/ 6829607 w 8213940"/>
              <a:gd name="connsiteY25" fmla="*/ 0 h 6858001"/>
              <a:gd name="connsiteX26" fmla="*/ 7230508 w 8213940"/>
              <a:gd name="connsiteY26" fmla="*/ 0 h 6858001"/>
              <a:gd name="connsiteX27" fmla="*/ 7502740 w 8213940"/>
              <a:gd name="connsiteY27" fmla="*/ 0 h 6858001"/>
              <a:gd name="connsiteX28" fmla="*/ 8213940 w 8213940"/>
              <a:gd name="connsiteY28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213940" h="6858001">
                <a:moveTo>
                  <a:pt x="5335204" y="6858001"/>
                </a:moveTo>
                <a:lnTo>
                  <a:pt x="4624004" y="6858001"/>
                </a:lnTo>
                <a:lnTo>
                  <a:pt x="4351772" y="6858001"/>
                </a:lnTo>
                <a:lnTo>
                  <a:pt x="3950871" y="6858001"/>
                </a:lnTo>
                <a:lnTo>
                  <a:pt x="3640572" y="6858001"/>
                </a:lnTo>
                <a:lnTo>
                  <a:pt x="3239671" y="6858001"/>
                </a:lnTo>
                <a:lnTo>
                  <a:pt x="2967439" y="6858001"/>
                </a:lnTo>
                <a:lnTo>
                  <a:pt x="2256239" y="6858001"/>
                </a:lnTo>
                <a:lnTo>
                  <a:pt x="1384333" y="6858001"/>
                </a:lnTo>
                <a:lnTo>
                  <a:pt x="0" y="6858001"/>
                </a:lnTo>
                <a:lnTo>
                  <a:pt x="0" y="1"/>
                </a:lnTo>
                <a:lnTo>
                  <a:pt x="1384333" y="1"/>
                </a:lnTo>
                <a:lnTo>
                  <a:pt x="2256239" y="1"/>
                </a:lnTo>
                <a:lnTo>
                  <a:pt x="2256239" y="0"/>
                </a:lnTo>
                <a:lnTo>
                  <a:pt x="2967439" y="0"/>
                </a:lnTo>
                <a:lnTo>
                  <a:pt x="3239671" y="0"/>
                </a:lnTo>
                <a:lnTo>
                  <a:pt x="3640572" y="0"/>
                </a:lnTo>
                <a:lnTo>
                  <a:pt x="3950871" y="0"/>
                </a:lnTo>
                <a:lnTo>
                  <a:pt x="4351772" y="0"/>
                </a:lnTo>
                <a:lnTo>
                  <a:pt x="4624004" y="0"/>
                </a:lnTo>
                <a:lnTo>
                  <a:pt x="5134975" y="0"/>
                </a:lnTo>
                <a:lnTo>
                  <a:pt x="5335204" y="0"/>
                </a:lnTo>
                <a:lnTo>
                  <a:pt x="5846175" y="0"/>
                </a:lnTo>
                <a:lnTo>
                  <a:pt x="6118407" y="0"/>
                </a:lnTo>
                <a:lnTo>
                  <a:pt x="6519308" y="0"/>
                </a:lnTo>
                <a:lnTo>
                  <a:pt x="6829607" y="0"/>
                </a:lnTo>
                <a:lnTo>
                  <a:pt x="7230508" y="0"/>
                </a:lnTo>
                <a:lnTo>
                  <a:pt x="7502740" y="0"/>
                </a:lnTo>
                <a:lnTo>
                  <a:pt x="821394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TW" altLang="en-US" dirty="0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45A4185-9C1B-AB4E-CD78-20EE99A9DF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4213" y="6483973"/>
            <a:ext cx="1127148" cy="165600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3D76AE74-F0F1-8FC1-E6EC-33D38567B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9723" y="2725752"/>
            <a:ext cx="4976718" cy="1819261"/>
          </a:xfrm>
          <a:prstGeom prst="rect">
            <a:avLst/>
          </a:prstGeom>
        </p:spPr>
        <p:txBody>
          <a:bodyPr anchor="t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zh-TW" altLang="en-US" sz="4600" b="0" i="0" u="none" strike="noStrike" cap="none" baseline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rPr kumimoji="1" lang="en-US" altLang="zh-TW" dirty="0"/>
              <a:t>Click to edit master title styles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4122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E4916F1-4268-DDE1-6026-A8EAC277B4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845" y="2704207"/>
            <a:ext cx="7995673" cy="1278196"/>
          </a:xfrm>
          <a:prstGeom prst="rect">
            <a:avLst/>
          </a:prstGeom>
        </p:spPr>
        <p:txBody>
          <a:bodyPr anchor="t"/>
          <a:lstStyle>
            <a:lvl1pPr marR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 lang="zh-TW" altLang="en-US" sz="4600" b="0" i="0" u="none" strike="noStrike" kern="1200" cap="none" dirty="0">
                <a:solidFill>
                  <a:schemeClr val="l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defRPr>
            </a:lvl1pPr>
          </a:lstStyle>
          <a:p>
            <a:r>
              <a:rPr kumimoji="1" lang="en-US" altLang="zh-TW" dirty="0"/>
              <a:t>Click to edit master title styles</a:t>
            </a:r>
            <a:endParaRPr kumimoji="1" lang="zh-TW" altLang="en-US" dirty="0"/>
          </a:p>
        </p:txBody>
      </p:sp>
      <p:pic>
        <p:nvPicPr>
          <p:cNvPr id="6" name="圖形 1">
            <a:extLst>
              <a:ext uri="{FF2B5EF4-FFF2-40B4-BE49-F238E27FC236}">
                <a16:creationId xmlns:a16="http://schemas.microsoft.com/office/drawing/2014/main" id="{361FEDE6-8ABD-B60E-AF33-C4AC8B5FAE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4213" y="6483973"/>
            <a:ext cx="1127148" cy="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81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2">
            <a:extLst>
              <a:ext uri="{FF2B5EF4-FFF2-40B4-BE49-F238E27FC236}">
                <a16:creationId xmlns:a16="http://schemas.microsoft.com/office/drawing/2014/main" id="{736A50A2-A452-9257-4EA2-BF7C6A0916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algn="l">
              <a:defRPr kumimoji="1" lang="en-US" altLang="zh-TW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699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TW" dirty="0"/>
              <a:t>Click icon to insert an image</a:t>
            </a:r>
          </a:p>
        </p:txBody>
      </p:sp>
      <p:sp>
        <p:nvSpPr>
          <p:cNvPr id="3" name="手繪多邊形 2">
            <a:extLst>
              <a:ext uri="{FF2B5EF4-FFF2-40B4-BE49-F238E27FC236}">
                <a16:creationId xmlns:a16="http://schemas.microsoft.com/office/drawing/2014/main" id="{DF9FBA6D-DC35-8AF4-BCC7-4932EBB35B72}"/>
              </a:ext>
            </a:extLst>
          </p:cNvPr>
          <p:cNvSpPr/>
          <p:nvPr userDrawn="1"/>
        </p:nvSpPr>
        <p:spPr>
          <a:xfrm>
            <a:off x="4884821" y="3428920"/>
            <a:ext cx="7308766" cy="3429080"/>
          </a:xfrm>
          <a:custGeom>
            <a:avLst/>
            <a:gdLst>
              <a:gd name="connsiteX0" fmla="*/ 1307794 w 7969002"/>
              <a:gd name="connsiteY0" fmla="*/ 313527 h 3429080"/>
              <a:gd name="connsiteX1" fmla="*/ 1307794 w 7969002"/>
              <a:gd name="connsiteY1" fmla="*/ 3429080 h 3429080"/>
              <a:gd name="connsiteX2" fmla="*/ 0 w 7969002"/>
              <a:gd name="connsiteY2" fmla="*/ 3429080 h 3429080"/>
              <a:gd name="connsiteX3" fmla="*/ 1439401 w 7969002"/>
              <a:gd name="connsiteY3" fmla="*/ 0 h 3429080"/>
              <a:gd name="connsiteX4" fmla="*/ 2751452 w 7969002"/>
              <a:gd name="connsiteY4" fmla="*/ 0 h 3429080"/>
              <a:gd name="connsiteX5" fmla="*/ 3045902 w 7969002"/>
              <a:gd name="connsiteY5" fmla="*/ 0 h 3429080"/>
              <a:gd name="connsiteX6" fmla="*/ 4357953 w 7969002"/>
              <a:gd name="connsiteY6" fmla="*/ 0 h 3429080"/>
              <a:gd name="connsiteX7" fmla="*/ 4918846 w 7969002"/>
              <a:gd name="connsiteY7" fmla="*/ 0 h 3429080"/>
              <a:gd name="connsiteX8" fmla="*/ 6230896 w 7969002"/>
              <a:gd name="connsiteY8" fmla="*/ 0 h 3429080"/>
              <a:gd name="connsiteX9" fmla="*/ 6656951 w 7969002"/>
              <a:gd name="connsiteY9" fmla="*/ 0 h 3429080"/>
              <a:gd name="connsiteX10" fmla="*/ 7969002 w 7969002"/>
              <a:gd name="connsiteY10" fmla="*/ 0 h 3429080"/>
              <a:gd name="connsiteX11" fmla="*/ 7969002 w 7969002"/>
              <a:gd name="connsiteY11" fmla="*/ 3429080 h 3429080"/>
              <a:gd name="connsiteX12" fmla="*/ 6656951 w 7969002"/>
              <a:gd name="connsiteY12" fmla="*/ 3429080 h 3429080"/>
              <a:gd name="connsiteX13" fmla="*/ 2619848 w 7969002"/>
              <a:gd name="connsiteY13" fmla="*/ 3429080 h 3429080"/>
              <a:gd name="connsiteX14" fmla="*/ 2619845 w 7969002"/>
              <a:gd name="connsiteY14" fmla="*/ 3429080 h 3429080"/>
              <a:gd name="connsiteX15" fmla="*/ 1312051 w 7969002"/>
              <a:gd name="connsiteY15" fmla="*/ 3429080 h 3429080"/>
              <a:gd name="connsiteX16" fmla="*/ 1307797 w 7969002"/>
              <a:gd name="connsiteY16" fmla="*/ 3429080 h 3429080"/>
              <a:gd name="connsiteX17" fmla="*/ 1307797 w 7969002"/>
              <a:gd name="connsiteY17" fmla="*/ 313521 h 3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969002" h="3429080">
                <a:moveTo>
                  <a:pt x="1307794" y="313527"/>
                </a:moveTo>
                <a:lnTo>
                  <a:pt x="1307794" y="3429080"/>
                </a:lnTo>
                <a:lnTo>
                  <a:pt x="0" y="3429080"/>
                </a:lnTo>
                <a:close/>
                <a:moveTo>
                  <a:pt x="1439401" y="0"/>
                </a:moveTo>
                <a:lnTo>
                  <a:pt x="2751452" y="0"/>
                </a:lnTo>
                <a:lnTo>
                  <a:pt x="3045902" y="0"/>
                </a:lnTo>
                <a:lnTo>
                  <a:pt x="4357953" y="0"/>
                </a:lnTo>
                <a:lnTo>
                  <a:pt x="4918846" y="0"/>
                </a:lnTo>
                <a:lnTo>
                  <a:pt x="6230896" y="0"/>
                </a:lnTo>
                <a:lnTo>
                  <a:pt x="6656951" y="0"/>
                </a:lnTo>
                <a:lnTo>
                  <a:pt x="7969002" y="0"/>
                </a:lnTo>
                <a:lnTo>
                  <a:pt x="7969002" y="3429080"/>
                </a:lnTo>
                <a:lnTo>
                  <a:pt x="6656951" y="3429080"/>
                </a:lnTo>
                <a:lnTo>
                  <a:pt x="2619848" y="3429080"/>
                </a:lnTo>
                <a:lnTo>
                  <a:pt x="2619845" y="3429080"/>
                </a:lnTo>
                <a:lnTo>
                  <a:pt x="1312051" y="3429080"/>
                </a:lnTo>
                <a:lnTo>
                  <a:pt x="1307797" y="3429080"/>
                </a:lnTo>
                <a:lnTo>
                  <a:pt x="1307797" y="31352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TW" altLang="en-US"/>
          </a:p>
        </p:txBody>
      </p:sp>
      <p:sp>
        <p:nvSpPr>
          <p:cNvPr id="4" name="Google Shape;314;p44">
            <a:extLst>
              <a:ext uri="{FF2B5EF4-FFF2-40B4-BE49-F238E27FC236}">
                <a16:creationId xmlns:a16="http://schemas.microsoft.com/office/drawing/2014/main" id="{F9773D12-9666-E042-B919-E9CDAE7FEF84}"/>
              </a:ext>
            </a:extLst>
          </p:cNvPr>
          <p:cNvSpPr txBox="1"/>
          <p:nvPr userDrawn="1"/>
        </p:nvSpPr>
        <p:spPr>
          <a:xfrm>
            <a:off x="6342235" y="4178291"/>
            <a:ext cx="4558376" cy="1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US" altLang="zh-TW" sz="5800" dirty="0">
                <a:solidFill>
                  <a:schemeClr val="lt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 Medium"/>
              </a:rPr>
              <a:t>Thank You</a:t>
            </a:r>
          </a:p>
        </p:txBody>
      </p:sp>
      <p:sp>
        <p:nvSpPr>
          <p:cNvPr id="5" name="Google Shape;315;p44">
            <a:extLst>
              <a:ext uri="{FF2B5EF4-FFF2-40B4-BE49-F238E27FC236}">
                <a16:creationId xmlns:a16="http://schemas.microsoft.com/office/drawing/2014/main" id="{0F0CEE83-DE88-A346-9C66-6D92F110053F}"/>
              </a:ext>
            </a:extLst>
          </p:cNvPr>
          <p:cNvSpPr txBox="1"/>
          <p:nvPr userDrawn="1"/>
        </p:nvSpPr>
        <p:spPr>
          <a:xfrm>
            <a:off x="6342235" y="5141744"/>
            <a:ext cx="5215098" cy="66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1800" dirty="0">
                <a:solidFill>
                  <a:srgbClr val="FFFF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"/>
              </a:rPr>
              <a:t>For further information, visit </a:t>
            </a:r>
            <a:r>
              <a:rPr lang="en-US" altLang="zh-TW" sz="1800" dirty="0">
                <a:solidFill>
                  <a:srgbClr val="FFFF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"/>
                <a:hlinkClick r:id="rId2"/>
              </a:rPr>
              <a:t>www.moxa.com</a:t>
            </a:r>
            <a:r>
              <a:rPr lang="en-US" altLang="zh-TW" sz="1800" dirty="0">
                <a:solidFill>
                  <a:srgbClr val="FFFF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"/>
              </a:rPr>
              <a:t>.</a:t>
            </a:r>
            <a:r>
              <a:rPr lang="en-US" altLang="zh-TW" sz="1800" baseline="0" dirty="0">
                <a:solidFill>
                  <a:srgbClr val="FFFF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"/>
              </a:rPr>
              <a:t> </a:t>
            </a:r>
            <a:r>
              <a:rPr lang="en-US" altLang="zh-TW" sz="1800" dirty="0">
                <a:solidFill>
                  <a:srgbClr val="FFFF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"/>
              </a:rPr>
              <a:t>  </a:t>
            </a:r>
          </a:p>
        </p:txBody>
      </p:sp>
      <p:pic>
        <p:nvPicPr>
          <p:cNvPr id="6" name="圖形 1">
            <a:extLst>
              <a:ext uri="{FF2B5EF4-FFF2-40B4-BE49-F238E27FC236}">
                <a16:creationId xmlns:a16="http://schemas.microsoft.com/office/drawing/2014/main" id="{361FEDE6-8ABD-B60E-AF33-C4AC8B5FAE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4213" y="6483973"/>
            <a:ext cx="1127148" cy="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03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Box 7"/>
          <p:cNvSpPr txBox="1"/>
          <p:nvPr/>
        </p:nvSpPr>
        <p:spPr>
          <a:xfrm>
            <a:off x="7178217" y="1595545"/>
            <a:ext cx="432137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0959" rIns="60959" anchor="ctr">
            <a:spAutoFit/>
          </a:bodyPr>
          <a:lstStyle>
            <a:lvl1pPr>
              <a:spcBef>
                <a:spcPts val="1100"/>
              </a:spcBef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sz="6400" dirty="0"/>
              <a:t>Thank You</a:t>
            </a:r>
          </a:p>
        </p:txBody>
      </p:sp>
      <p:pic>
        <p:nvPicPr>
          <p:cNvPr id="3" name="圖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7" y="3105644"/>
            <a:ext cx="11480298" cy="3752356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0301ECC4-0EDA-63C7-7452-29496796D280}"/>
              </a:ext>
            </a:extLst>
          </p:cNvPr>
          <p:cNvSpPr txBox="1"/>
          <p:nvPr userDrawn="1"/>
        </p:nvSpPr>
        <p:spPr>
          <a:xfrm>
            <a:off x="875448" y="5961194"/>
            <a:ext cx="2954174" cy="384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0959" rIns="60959" anchor="ctr">
            <a:norm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dirty="0">
                <a:solidFill>
                  <a:schemeClr val="accent3"/>
                </a:solidFill>
              </a:rPr>
              <a:t>© Moxa Inc. All rights reserved.</a:t>
            </a:r>
          </a:p>
        </p:txBody>
      </p:sp>
      <p:pic>
        <p:nvPicPr>
          <p:cNvPr id="6" name="圖形 1">
            <a:extLst>
              <a:ext uri="{FF2B5EF4-FFF2-40B4-BE49-F238E27FC236}">
                <a16:creationId xmlns:a16="http://schemas.microsoft.com/office/drawing/2014/main" id="{361FEDE6-8ABD-B60E-AF33-C4AC8B5FAE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109" y="5563962"/>
            <a:ext cx="2400842" cy="352731"/>
          </a:xfrm>
          <a:prstGeom prst="rect">
            <a:avLst/>
          </a:prstGeom>
        </p:spPr>
      </p:pic>
      <p:sp>
        <p:nvSpPr>
          <p:cNvPr id="10" name="Google Shape;315;p44">
            <a:extLst>
              <a:ext uri="{FF2B5EF4-FFF2-40B4-BE49-F238E27FC236}">
                <a16:creationId xmlns:a16="http://schemas.microsoft.com/office/drawing/2014/main" id="{0F0CEE83-DE88-A346-9C66-6D92F110053F}"/>
              </a:ext>
            </a:extLst>
          </p:cNvPr>
          <p:cNvSpPr txBox="1"/>
          <p:nvPr userDrawn="1"/>
        </p:nvSpPr>
        <p:spPr>
          <a:xfrm>
            <a:off x="7178217" y="2591330"/>
            <a:ext cx="4817030" cy="66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1800" dirty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"/>
              </a:rPr>
              <a:t>For further information, visit </a:t>
            </a:r>
            <a:r>
              <a:rPr lang="en-US" altLang="zh-TW" sz="1800" dirty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"/>
                <a:hlinkClick r:id="rId5"/>
              </a:rPr>
              <a:t>www.moxa.com</a:t>
            </a:r>
            <a:r>
              <a:rPr lang="en-US" altLang="zh-TW" sz="1800" dirty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"/>
              </a:rPr>
              <a:t>.</a:t>
            </a:r>
            <a:r>
              <a:rPr lang="en-US" altLang="zh-TW" sz="1800" baseline="0" dirty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"/>
              </a:rPr>
              <a:t> </a:t>
            </a:r>
            <a:r>
              <a:rPr lang="en-US" altLang="zh-TW" sz="1800" dirty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4693317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4E4916F1-4268-DDE1-6026-A8EAC277B4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845" y="2704207"/>
            <a:ext cx="7995673" cy="1278196"/>
          </a:xfrm>
          <a:prstGeom prst="rect">
            <a:avLst/>
          </a:prstGeom>
        </p:spPr>
        <p:txBody>
          <a:bodyPr anchor="t"/>
          <a:lstStyle>
            <a:lvl1pPr marR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 lang="zh-TW" altLang="en-US" sz="4600" b="0" i="0" u="none" strike="noStrike" kern="1200" cap="none" dirty="0">
                <a:solidFill>
                  <a:schemeClr val="l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defRPr>
            </a:lvl1pPr>
          </a:lstStyle>
          <a:p>
            <a:r>
              <a:rPr kumimoji="1" lang="en-US" altLang="zh-TW" dirty="0"/>
              <a:t>Click to edit master title styles</a:t>
            </a:r>
            <a:endParaRPr kumimoji="1" lang="zh-TW" altLang="en-US" dirty="0"/>
          </a:p>
        </p:txBody>
      </p:sp>
      <p:pic>
        <p:nvPicPr>
          <p:cNvPr id="6" name="圖形 3">
            <a:extLst>
              <a:ext uri="{FF2B5EF4-FFF2-40B4-BE49-F238E27FC236}">
                <a16:creationId xmlns:a16="http://schemas.microsoft.com/office/drawing/2014/main" id="{645A4185-9C1B-AB4E-CD78-20EE99A9D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4213" y="6483973"/>
            <a:ext cx="1127148" cy="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89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02-Feb-26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89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Title + 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0C7CFC0A-1B27-B05C-95A9-F6AE2CCC60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8116"/>
            <a:ext cx="12193588" cy="69887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ACD61131-BBF7-2FCE-10EE-DF378B5A91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4214" y="6483973"/>
            <a:ext cx="1127148" cy="165600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7A9BC91A-8991-8E11-AC93-25710760A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778" y="417523"/>
            <a:ext cx="11160018" cy="777116"/>
          </a:xfrm>
          <a:prstGeom prst="rect">
            <a:avLst/>
          </a:prstGeom>
        </p:spPr>
        <p:txBody>
          <a:bodyPr anchor="t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lang="zh-TW" altLang="en-US" sz="3600" b="1" i="0" u="none" strike="noStrike" cap="none">
                <a:solidFill>
                  <a:srgbClr val="00878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dirty="0"/>
              <a:t>Click to edit master title styles</a:t>
            </a:r>
            <a:endParaRPr kumimoji="1" lang="zh-TW" altLang="en-US" dirty="0"/>
          </a:p>
        </p:txBody>
      </p:sp>
      <p:sp>
        <p:nvSpPr>
          <p:cNvPr id="3" name="文字版面配置區 7">
            <a:extLst>
              <a:ext uri="{FF2B5EF4-FFF2-40B4-BE49-F238E27FC236}">
                <a16:creationId xmlns:a16="http://schemas.microsoft.com/office/drawing/2014/main" id="{ECFFFF73-C3E6-FF3F-5FE0-76410B9908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709" y="1571105"/>
            <a:ext cx="11154338" cy="4763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66" indent="-342866">
              <a:buFont typeface="Arial" panose="020B0604020202020204" pitchFamily="34" charset="0"/>
              <a:buChar char="●"/>
              <a:defRPr/>
            </a:lvl1pPr>
            <a:lvl3pPr>
              <a:defRPr/>
            </a:lvl3pPr>
            <a:lvl4pPr>
              <a:buClr>
                <a:schemeClr val="tx1"/>
              </a:buClr>
              <a:defRPr/>
            </a:lvl4pPr>
            <a:lvl5pPr>
              <a:defRPr/>
            </a:lvl5pPr>
          </a:lstStyle>
          <a:p>
            <a:pPr marL="228577" marR="0" lvl="0" indent="-228577" algn="l" defTabSz="91430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dirty="0"/>
              <a:t>Click to edit master text styles</a:t>
            </a:r>
            <a:endParaRPr kumimoji="1" lang="zh-TW" altLang="en-US" dirty="0"/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kumimoji="1" lang="en-US" altLang="zh-TW" dirty="0"/>
              <a:t>Fourth level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DE9AE7-A5D7-B3F6-DEA5-12F718BDDF64}"/>
              </a:ext>
            </a:extLst>
          </p:cNvPr>
          <p:cNvSpPr txBox="1"/>
          <p:nvPr userDrawn="1"/>
        </p:nvSpPr>
        <p:spPr>
          <a:xfrm>
            <a:off x="523312" y="6427696"/>
            <a:ext cx="2238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309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None/>
            </a:pPr>
            <a:r>
              <a:rPr kumimoji="1" lang="en-US" altLang="zh-TW" sz="1200" b="1" i="0" u="none" strike="noStrike" kern="1200" cap="none" dirty="0">
                <a:solidFill>
                  <a:srgbClr val="767171"/>
                </a:solidFill>
                <a:latin typeface="Arial"/>
                <a:cs typeface="Arial"/>
                <a:sym typeface="Arial"/>
              </a:rPr>
              <a:t>Confidential</a:t>
            </a:r>
            <a:endParaRPr kumimoji="1" lang="zh-TW" altLang="en-US" sz="1200" b="1" i="0" u="none" strike="noStrike" kern="1200" cap="none" dirty="0">
              <a:solidFill>
                <a:srgbClr val="767171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299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Im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4CB8DF25-3925-C5FE-C3B6-91FA57B5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4214" y="6483973"/>
            <a:ext cx="1127148" cy="165600"/>
          </a:xfrm>
          <a:prstGeom prst="rect">
            <a:avLst/>
          </a:prstGeom>
        </p:spPr>
      </p:pic>
      <p:grpSp>
        <p:nvGrpSpPr>
          <p:cNvPr id="9" name="群組 8"/>
          <p:cNvGrpSpPr/>
          <p:nvPr userDrawn="1"/>
        </p:nvGrpSpPr>
        <p:grpSpPr>
          <a:xfrm>
            <a:off x="186353" y="0"/>
            <a:ext cx="8817778" cy="6345238"/>
            <a:chOff x="0" y="0"/>
            <a:chExt cx="8817778" cy="6345238"/>
          </a:xfrm>
        </p:grpSpPr>
        <p:sp>
          <p:nvSpPr>
            <p:cNvPr id="10" name="手繪多邊形 9">
              <a:extLst>
                <a:ext uri="{FF2B5EF4-FFF2-40B4-BE49-F238E27FC236}">
                  <a16:creationId xmlns:a16="http://schemas.microsoft.com/office/drawing/2014/main" id="{6851C03D-3EA7-8343-5835-8ABD927AB4FE}"/>
                </a:ext>
              </a:extLst>
            </p:cNvPr>
            <p:cNvSpPr/>
            <p:nvPr userDrawn="1"/>
          </p:nvSpPr>
          <p:spPr>
            <a:xfrm>
              <a:off x="6097588" y="1"/>
              <a:ext cx="2720190" cy="6345237"/>
            </a:xfrm>
            <a:custGeom>
              <a:avLst/>
              <a:gdLst>
                <a:gd name="connsiteX0" fmla="*/ 0 w 2720190"/>
                <a:gd name="connsiteY0" fmla="*/ 0 h 6345237"/>
                <a:gd name="connsiteX1" fmla="*/ 2312823 w 2720190"/>
                <a:gd name="connsiteY1" fmla="*/ 0 h 6345237"/>
                <a:gd name="connsiteX2" fmla="*/ 2720190 w 2720190"/>
                <a:gd name="connsiteY2" fmla="*/ 0 h 6345237"/>
                <a:gd name="connsiteX3" fmla="*/ 56694 w 2720190"/>
                <a:gd name="connsiteY3" fmla="*/ 6345237 h 6345237"/>
                <a:gd name="connsiteX4" fmla="*/ 0 w 2720190"/>
                <a:gd name="connsiteY4" fmla="*/ 6345237 h 6345237"/>
                <a:gd name="connsiteX5" fmla="*/ 0 w 2720190"/>
                <a:gd name="connsiteY5" fmla="*/ 0 h 634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20190" h="6345237">
                  <a:moveTo>
                    <a:pt x="0" y="0"/>
                  </a:moveTo>
                  <a:lnTo>
                    <a:pt x="2312823" y="0"/>
                  </a:lnTo>
                  <a:lnTo>
                    <a:pt x="2720190" y="0"/>
                  </a:lnTo>
                  <a:lnTo>
                    <a:pt x="56694" y="6345237"/>
                  </a:lnTo>
                  <a:lnTo>
                    <a:pt x="0" y="6345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TW" altLang="en-US" sz="1800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0" y="0"/>
              <a:ext cx="6097588" cy="6345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</p:grpSp>
      <p:sp>
        <p:nvSpPr>
          <p:cNvPr id="15" name="標題 1">
            <a:extLst>
              <a:ext uri="{FF2B5EF4-FFF2-40B4-BE49-F238E27FC236}">
                <a16:creationId xmlns:a16="http://schemas.microsoft.com/office/drawing/2014/main" id="{7A9BC91A-8991-8E11-AC93-25710760A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777" y="417524"/>
            <a:ext cx="7328262" cy="724011"/>
          </a:xfrm>
          <a:prstGeom prst="rect">
            <a:avLst/>
          </a:prstGeom>
        </p:spPr>
        <p:txBody>
          <a:bodyPr anchor="t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lang="zh-TW" altLang="en-US" sz="3600" b="1" i="0" u="none" strike="noStrike" cap="none">
                <a:solidFill>
                  <a:srgbClr val="00878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dirty="0"/>
              <a:t>Click to edit master title styles</a:t>
            </a:r>
            <a:br>
              <a:rPr kumimoji="1" lang="en-US" altLang="zh-TW" dirty="0"/>
            </a:br>
            <a:r>
              <a:rPr kumimoji="1" lang="en-US" altLang="zh-TW" dirty="0"/>
              <a:t> </a:t>
            </a:r>
            <a:endParaRPr kumimoji="1" lang="zh-TW" altLang="en-US" dirty="0"/>
          </a:p>
        </p:txBody>
      </p:sp>
      <p:sp>
        <p:nvSpPr>
          <p:cNvPr id="16" name="文字版面配置區 24">
            <a:extLst>
              <a:ext uri="{FF2B5EF4-FFF2-40B4-BE49-F238E27FC236}">
                <a16:creationId xmlns:a16="http://schemas.microsoft.com/office/drawing/2014/main" id="{4D2FC662-2409-6C55-7139-BDECE5E0E6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5921" y="1151572"/>
            <a:ext cx="7329386" cy="504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1" lang="zh-TW" altLang="en-US" sz="2400" b="1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dirty="0"/>
              <a:t>Click to edit master subtitle styles</a:t>
            </a:r>
            <a:endParaRPr kumimoji="1" lang="zh-TW" altLang="en-US" dirty="0"/>
          </a:p>
        </p:txBody>
      </p:sp>
      <p:sp>
        <p:nvSpPr>
          <p:cNvPr id="18" name="文字版面配置區 7">
            <a:extLst>
              <a:ext uri="{FF2B5EF4-FFF2-40B4-BE49-F238E27FC236}">
                <a16:creationId xmlns:a16="http://schemas.microsoft.com/office/drawing/2014/main" id="{FF743F74-3896-CB67-E3D0-3AEA71FEA4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104" y="2089720"/>
            <a:ext cx="5653642" cy="3687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  <a:lvl4pPr>
              <a:defRPr sz="1400" baseline="0"/>
            </a:lvl4pPr>
            <a:lvl5pPr>
              <a:defRPr sz="1200"/>
            </a:lvl5pPr>
          </a:lstStyle>
          <a:p>
            <a:pPr marL="228577" marR="0" lvl="0" indent="-228577" algn="l" defTabSz="91430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dirty="0"/>
              <a:t>Click to edit master text styles</a:t>
            </a:r>
            <a:endParaRPr kumimoji="1" lang="zh-TW" altLang="en-US" dirty="0"/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</p:txBody>
      </p:sp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31307331-5351-DF17-626B-E6CB8CE1BD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26234" y="1"/>
            <a:ext cx="5967355" cy="6342063"/>
          </a:xfrm>
          <a:custGeom>
            <a:avLst/>
            <a:gdLst>
              <a:gd name="connsiteX0" fmla="*/ 0 w 5967355"/>
              <a:gd name="connsiteY0" fmla="*/ 0 h 6342063"/>
              <a:gd name="connsiteX1" fmla="*/ 5967355 w 5967355"/>
              <a:gd name="connsiteY1" fmla="*/ 0 h 6342063"/>
              <a:gd name="connsiteX2" fmla="*/ 5967355 w 5967355"/>
              <a:gd name="connsiteY2" fmla="*/ 6342063 h 6342063"/>
              <a:gd name="connsiteX3" fmla="*/ 0 w 5967355"/>
              <a:gd name="connsiteY3" fmla="*/ 6342063 h 6342063"/>
              <a:gd name="connsiteX4" fmla="*/ 0 w 5967355"/>
              <a:gd name="connsiteY4" fmla="*/ 0 h 6342063"/>
              <a:gd name="connsiteX0" fmla="*/ 2664542 w 5967355"/>
              <a:gd name="connsiteY0" fmla="*/ 0 h 6342063"/>
              <a:gd name="connsiteX1" fmla="*/ 5967355 w 5967355"/>
              <a:gd name="connsiteY1" fmla="*/ 0 h 6342063"/>
              <a:gd name="connsiteX2" fmla="*/ 5967355 w 5967355"/>
              <a:gd name="connsiteY2" fmla="*/ 6342063 h 6342063"/>
              <a:gd name="connsiteX3" fmla="*/ 0 w 5967355"/>
              <a:gd name="connsiteY3" fmla="*/ 6342063 h 6342063"/>
              <a:gd name="connsiteX4" fmla="*/ 2664542 w 5967355"/>
              <a:gd name="connsiteY4" fmla="*/ 0 h 634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7355" h="6342063">
                <a:moveTo>
                  <a:pt x="2664542" y="0"/>
                </a:moveTo>
                <a:lnTo>
                  <a:pt x="5967355" y="0"/>
                </a:lnTo>
                <a:lnTo>
                  <a:pt x="5967355" y="6342063"/>
                </a:lnTo>
                <a:lnTo>
                  <a:pt x="0" y="6342063"/>
                </a:lnTo>
                <a:lnTo>
                  <a:pt x="2664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r">
              <a:buNone/>
              <a:defRPr kumimoji="1" lang="en-US" altLang="zh-TW" sz="2000" b="1" kern="1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kumimoji="1" lang="en-US" altLang="zh-TW"/>
              <a:t>Click Icon Insert Image</a:t>
            </a:r>
            <a:endParaRPr kumimoji="1"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A33048A-1335-C989-16B3-1E404D09723A}"/>
              </a:ext>
            </a:extLst>
          </p:cNvPr>
          <p:cNvSpPr txBox="1"/>
          <p:nvPr userDrawn="1"/>
        </p:nvSpPr>
        <p:spPr>
          <a:xfrm>
            <a:off x="523312" y="6427696"/>
            <a:ext cx="2238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309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None/>
            </a:pPr>
            <a:r>
              <a:rPr kumimoji="1" lang="en-US" altLang="zh-TW" sz="1200" b="1" i="0" u="none" strike="noStrike" kern="1200" cap="none" dirty="0">
                <a:solidFill>
                  <a:srgbClr val="767171"/>
                </a:solidFill>
                <a:latin typeface="Arial"/>
                <a:cs typeface="Arial"/>
                <a:sym typeface="Arial"/>
              </a:rPr>
              <a:t>Confidential</a:t>
            </a:r>
            <a:endParaRPr kumimoji="1" lang="zh-TW" altLang="en-US" sz="1200" b="1" i="0" u="none" strike="noStrike" kern="1200" cap="none" dirty="0">
              <a:solidFill>
                <a:srgbClr val="767171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512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CCDCB7F7-1BC9-126D-F62F-D7EE13E31F7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7" y="0"/>
            <a:ext cx="11277333" cy="4572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27FC470-F141-C9BB-493E-638B9F5377EF}"/>
              </a:ext>
            </a:extLst>
          </p:cNvPr>
          <p:cNvSpPr/>
          <p:nvPr userDrawn="1"/>
        </p:nvSpPr>
        <p:spPr>
          <a:xfrm>
            <a:off x="458127" y="0"/>
            <a:ext cx="8733848" cy="4572000"/>
          </a:xfrm>
          <a:prstGeom prst="rect">
            <a:avLst/>
          </a:prstGeom>
          <a:gradFill>
            <a:gsLst>
              <a:gs pos="32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1834E75B-44F2-6DB6-4FD4-87F9C93FF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2607" y="6028720"/>
            <a:ext cx="2180787" cy="320400"/>
          </a:xfrm>
          <a:prstGeom prst="rect">
            <a:avLst/>
          </a:prstGeom>
        </p:spPr>
      </p:pic>
      <p:sp>
        <p:nvSpPr>
          <p:cNvPr id="16" name="文字版面配置區 4">
            <a:extLst>
              <a:ext uri="{FF2B5EF4-FFF2-40B4-BE49-F238E27FC236}">
                <a16:creationId xmlns:a16="http://schemas.microsoft.com/office/drawing/2014/main" id="{062C76DE-2B8B-C068-B528-8A8BE45430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582" y="1911530"/>
            <a:ext cx="10807240" cy="1001999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None/>
              <a:tabLst/>
              <a:defRPr lang="zh-TW" altLang="en-US" sz="4800" b="1" i="0" u="none" strike="noStrike" kern="1200" cap="none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Click to edit master title style</a:t>
            </a:r>
            <a:endParaRPr kumimoji="1" lang="zh-TW" altLang="en-US" dirty="0"/>
          </a:p>
          <a:p>
            <a:pPr lvl="0"/>
            <a:endParaRPr kumimoji="1" lang="zh-TW" altLang="en-US" dirty="0"/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937B59BC-041B-068F-1245-1843B1BA1B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4847759"/>
            <a:ext cx="5581650" cy="57428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lang="zh-TW" altLang="en-US" sz="2600" b="1" i="0" u="none" strike="noStrike" cap="none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presenter’s name</a:t>
            </a:r>
            <a:endParaRPr kumimoji="1" lang="zh-TW" altLang="en-US" dirty="0"/>
          </a:p>
        </p:txBody>
      </p:sp>
      <p:sp>
        <p:nvSpPr>
          <p:cNvPr id="17" name="文字版面配置區 4">
            <a:extLst>
              <a:ext uri="{FF2B5EF4-FFF2-40B4-BE49-F238E27FC236}">
                <a16:creationId xmlns:a16="http://schemas.microsoft.com/office/drawing/2014/main" id="{29CDE9E1-0114-BD26-4231-08C504A15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143" y="5429155"/>
            <a:ext cx="5581650" cy="40246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lang="zh-TW" altLang="en-US" sz="1800" b="0" i="0" u="none" strike="noStrike" cap="none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presenter’s title</a:t>
            </a:r>
            <a:endParaRPr kumimoji="1" lang="zh-TW" altLang="en-US" dirty="0"/>
          </a:p>
        </p:txBody>
      </p:sp>
      <p:sp>
        <p:nvSpPr>
          <p:cNvPr id="18" name="文字版面配置區 4">
            <a:extLst>
              <a:ext uri="{FF2B5EF4-FFF2-40B4-BE49-F238E27FC236}">
                <a16:creationId xmlns:a16="http://schemas.microsoft.com/office/drawing/2014/main" id="{3A9E6C47-87B1-D509-3F4F-C5980E8CD9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021288"/>
            <a:ext cx="5581650" cy="33422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lang="zh-TW" altLang="en-US" sz="1600" b="0" i="0" u="none" strike="noStrike" cap="none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date (e.g. January 1, 2024)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51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_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6">
            <a:extLst>
              <a:ext uri="{FF2B5EF4-FFF2-40B4-BE49-F238E27FC236}">
                <a16:creationId xmlns:a16="http://schemas.microsoft.com/office/drawing/2014/main" id="{50DB062D-130E-7863-90A1-218D821EC4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0194" y="0"/>
            <a:ext cx="11476800" cy="4572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r">
              <a:buNone/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TW" dirty="0"/>
              <a:t>Click icon to insert an image</a:t>
            </a:r>
          </a:p>
          <a:p>
            <a:endParaRPr kumimoji="1" lang="zh-TW" altLang="en-US" dirty="0"/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A4898908-9F47-F2B8-E4B2-6635BFFEF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2607" y="6028720"/>
            <a:ext cx="2180787" cy="320400"/>
          </a:xfrm>
          <a:prstGeom prst="rect">
            <a:avLst/>
          </a:prstGeom>
        </p:spPr>
      </p:pic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062C76DE-2B8B-C068-B528-8A8BE45430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911530"/>
            <a:ext cx="11161712" cy="1073717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None/>
              <a:tabLst/>
              <a:defRPr lang="zh-TW" altLang="en-US" sz="4800" b="1" i="0" u="none" strike="noStrike" kern="1200" cap="none" dirty="0">
                <a:solidFill>
                  <a:schemeClr val="bg1"/>
                </a:solidFill>
                <a:latin typeface="+mn-lt"/>
                <a:ea typeface="+mj-ea"/>
                <a:cs typeface="Arial" pitchFamily="34" charset="0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Click to edit master title style</a:t>
            </a:r>
            <a:endParaRPr kumimoji="1" lang="zh-TW" altLang="en-US" dirty="0"/>
          </a:p>
          <a:p>
            <a:pPr lvl="0"/>
            <a:endParaRPr kumimoji="1" lang="zh-TW" altLang="en-US" dirty="0"/>
          </a:p>
        </p:txBody>
      </p:sp>
      <p:sp>
        <p:nvSpPr>
          <p:cNvPr id="8" name="文字版面配置區 4">
            <a:extLst>
              <a:ext uri="{FF2B5EF4-FFF2-40B4-BE49-F238E27FC236}">
                <a16:creationId xmlns:a16="http://schemas.microsoft.com/office/drawing/2014/main" id="{937B59BC-041B-068F-1245-1843B1BA1B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4832311"/>
            <a:ext cx="5581650" cy="5186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lang="zh-TW" altLang="en-US" sz="2600" b="1" i="0" u="none" strike="noStrike" cap="none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presenter’s name</a:t>
            </a:r>
            <a:endParaRPr kumimoji="1" lang="zh-TW" altLang="en-US" dirty="0"/>
          </a:p>
        </p:txBody>
      </p:sp>
      <p:sp>
        <p:nvSpPr>
          <p:cNvPr id="10" name="文字版面配置區 4">
            <a:extLst>
              <a:ext uri="{FF2B5EF4-FFF2-40B4-BE49-F238E27FC236}">
                <a16:creationId xmlns:a16="http://schemas.microsoft.com/office/drawing/2014/main" id="{29CDE9E1-0114-BD26-4231-08C504A15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5350968"/>
            <a:ext cx="5581650" cy="3628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lang="zh-TW" altLang="en-US" sz="1800" b="0" i="0" u="none" strike="noStrike" cap="none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presenter’s title</a:t>
            </a:r>
            <a:endParaRPr kumimoji="1" lang="zh-TW" altLang="en-US" dirty="0"/>
          </a:p>
        </p:txBody>
      </p:sp>
      <p:sp>
        <p:nvSpPr>
          <p:cNvPr id="11" name="文字版面配置區 4">
            <a:extLst>
              <a:ext uri="{FF2B5EF4-FFF2-40B4-BE49-F238E27FC236}">
                <a16:creationId xmlns:a16="http://schemas.microsoft.com/office/drawing/2014/main" id="{3A9E6C47-87B1-D509-3F4F-C5980E8CD9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021288"/>
            <a:ext cx="5581650" cy="33422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lang="zh-TW" altLang="en-US" sz="1600" b="0" i="0" u="none" strike="noStrike" cap="none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date (e.g. January 1, 2024)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428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足部穿著, 人員, 服裝, 室內 的圖片&#10;&#10;自動產生的描述">
            <a:extLst>
              <a:ext uri="{FF2B5EF4-FFF2-40B4-BE49-F238E27FC236}">
                <a16:creationId xmlns:a16="http://schemas.microsoft.com/office/drawing/2014/main" id="{E4016282-14AB-22EA-494C-9F6785271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" y="0"/>
            <a:ext cx="12192794" cy="6858447"/>
          </a:xfrm>
          <a:prstGeom prst="rect">
            <a:avLst/>
          </a:prstGeom>
        </p:spPr>
      </p:pic>
      <p:sp>
        <p:nvSpPr>
          <p:cNvPr id="3" name="手繪多邊形 2">
            <a:extLst>
              <a:ext uri="{FF2B5EF4-FFF2-40B4-BE49-F238E27FC236}">
                <a16:creationId xmlns:a16="http://schemas.microsoft.com/office/drawing/2014/main" id="{4727375F-166D-A35D-166C-70E73F6738CE}"/>
              </a:ext>
            </a:extLst>
          </p:cNvPr>
          <p:cNvSpPr/>
          <p:nvPr userDrawn="1"/>
        </p:nvSpPr>
        <p:spPr>
          <a:xfrm>
            <a:off x="794" y="-2"/>
            <a:ext cx="6946595" cy="6858001"/>
          </a:xfrm>
          <a:custGeom>
            <a:avLst/>
            <a:gdLst>
              <a:gd name="connsiteX0" fmla="*/ 2517494 w 5209946"/>
              <a:gd name="connsiteY0" fmla="*/ 0 h 5143501"/>
              <a:gd name="connsiteX1" fmla="*/ 3050894 w 5209946"/>
              <a:gd name="connsiteY1" fmla="*/ 0 h 5143501"/>
              <a:gd name="connsiteX2" fmla="*/ 4676546 w 5209946"/>
              <a:gd name="connsiteY2" fmla="*/ 0 h 5143501"/>
              <a:gd name="connsiteX3" fmla="*/ 5209946 w 5209946"/>
              <a:gd name="connsiteY3" fmla="*/ 0 h 5143501"/>
              <a:gd name="connsiteX4" fmla="*/ 3050894 w 5209946"/>
              <a:gd name="connsiteY4" fmla="*/ 5143501 h 5143501"/>
              <a:gd name="connsiteX5" fmla="*/ 2517494 w 5209946"/>
              <a:gd name="connsiteY5" fmla="*/ 5143501 h 5143501"/>
              <a:gd name="connsiteX6" fmla="*/ 74913 w 5209946"/>
              <a:gd name="connsiteY6" fmla="*/ 5143501 h 5143501"/>
              <a:gd name="connsiteX7" fmla="*/ 0 w 5209946"/>
              <a:gd name="connsiteY7" fmla="*/ 5143501 h 5143501"/>
              <a:gd name="connsiteX8" fmla="*/ 0 w 5209946"/>
              <a:gd name="connsiteY8" fmla="*/ 1 h 5143501"/>
              <a:gd name="connsiteX9" fmla="*/ 74913 w 5209946"/>
              <a:gd name="connsiteY9" fmla="*/ 1 h 5143501"/>
              <a:gd name="connsiteX10" fmla="*/ 2517494 w 5209946"/>
              <a:gd name="connsiteY10" fmla="*/ 1 h 5143501"/>
              <a:gd name="connsiteX11" fmla="*/ 2517494 w 5209946"/>
              <a:gd name="connsiteY11" fmla="*/ 0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9946" h="5143501">
                <a:moveTo>
                  <a:pt x="2517494" y="0"/>
                </a:moveTo>
                <a:lnTo>
                  <a:pt x="3050894" y="0"/>
                </a:lnTo>
                <a:lnTo>
                  <a:pt x="4676546" y="0"/>
                </a:lnTo>
                <a:lnTo>
                  <a:pt x="5209946" y="0"/>
                </a:lnTo>
                <a:lnTo>
                  <a:pt x="3050894" y="5143501"/>
                </a:lnTo>
                <a:lnTo>
                  <a:pt x="2517494" y="5143501"/>
                </a:lnTo>
                <a:lnTo>
                  <a:pt x="74913" y="5143501"/>
                </a:lnTo>
                <a:lnTo>
                  <a:pt x="0" y="5143501"/>
                </a:lnTo>
                <a:lnTo>
                  <a:pt x="0" y="1"/>
                </a:lnTo>
                <a:lnTo>
                  <a:pt x="74913" y="1"/>
                </a:lnTo>
                <a:lnTo>
                  <a:pt x="2517494" y="1"/>
                </a:lnTo>
                <a:lnTo>
                  <a:pt x="2517494" y="0"/>
                </a:lnTo>
                <a:close/>
              </a:path>
            </a:pathLst>
          </a:custGeom>
          <a:solidFill>
            <a:schemeClr val="accent1">
              <a:alpha val="9129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TW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6AE2D939-E570-43DE-363E-DB87A342CF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861" y="512669"/>
            <a:ext cx="1510003" cy="221849"/>
          </a:xfrm>
          <a:prstGeom prst="rect">
            <a:avLst/>
          </a:prstGeom>
        </p:spPr>
      </p:pic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5E29324C-1D4A-6819-0A37-A73B5FE773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855" y="1552802"/>
            <a:ext cx="5394012" cy="16938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None/>
              <a:tabLst/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Click to edit master title styles</a:t>
            </a:r>
            <a:endParaRPr kumimoji="1" lang="zh-TW" altLang="en-US" dirty="0"/>
          </a:p>
          <a:p>
            <a:pPr lvl="0"/>
            <a:endParaRPr kumimoji="1"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9AA07FE-87DD-107A-85F4-399B9CB817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855" y="3911546"/>
            <a:ext cx="4937054" cy="52558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kumimoji="1" lang="zh-TW" altLang="en-US" sz="2600" b="1" i="0" u="none" strike="noStrike" kern="1200" cap="none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presenter’s name</a:t>
            </a:r>
            <a:endParaRPr kumimoji="1" lang="zh-TW" altLang="en-US" dirty="0"/>
          </a:p>
        </p:txBody>
      </p:sp>
      <p:sp>
        <p:nvSpPr>
          <p:cNvPr id="12" name="文字版面配置區 4">
            <a:extLst>
              <a:ext uri="{FF2B5EF4-FFF2-40B4-BE49-F238E27FC236}">
                <a16:creationId xmlns:a16="http://schemas.microsoft.com/office/drawing/2014/main" id="{25588D77-1A92-C605-F82E-DFC3F75098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94" y="4441132"/>
            <a:ext cx="4022652" cy="3621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kumimoji="1" lang="zh-TW" altLang="en-US" sz="1800" b="0" i="0" u="none" strike="noStrike" kern="1200" cap="none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presenter’s title</a:t>
            </a:r>
            <a:endParaRPr kumimoji="1" lang="zh-TW" altLang="en-US" dirty="0"/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3A9E6C47-87B1-D509-3F4F-C5980E8CD9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164" y="5329311"/>
            <a:ext cx="4022652" cy="33422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lang="zh-TW" altLang="en-US" sz="1600" b="0" i="0" u="none" strike="noStrike" cap="none" baseline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date (e.g. January 1, 2024)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448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_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6">
            <a:extLst>
              <a:ext uri="{FF2B5EF4-FFF2-40B4-BE49-F238E27FC236}">
                <a16:creationId xmlns:a16="http://schemas.microsoft.com/office/drawing/2014/main" id="{3AC223BE-1CA9-4681-4433-256800A45F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3588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r">
              <a:buNone/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TW" dirty="0"/>
              <a:t>Click icon to insert image</a:t>
            </a:r>
          </a:p>
        </p:txBody>
      </p:sp>
      <p:pic>
        <p:nvPicPr>
          <p:cNvPr id="7" name="圖形 5">
            <a:extLst>
              <a:ext uri="{FF2B5EF4-FFF2-40B4-BE49-F238E27FC236}">
                <a16:creationId xmlns:a16="http://schemas.microsoft.com/office/drawing/2014/main" id="{6AE2D939-E570-43DE-363E-DB87A342CF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861" y="512669"/>
            <a:ext cx="1510003" cy="221849"/>
          </a:xfrm>
          <a:prstGeom prst="rect">
            <a:avLst/>
          </a:prstGeom>
        </p:spPr>
      </p:pic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BF69AB1E-6C91-2449-5B0E-F43175FD29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222" y="1552802"/>
            <a:ext cx="5394012" cy="14318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None/>
              <a:tabLst/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Click to edit master title styles</a:t>
            </a:r>
            <a:endParaRPr kumimoji="1" lang="zh-TW" altLang="en-US" dirty="0"/>
          </a:p>
          <a:p>
            <a:pPr lvl="0"/>
            <a:endParaRPr kumimoji="1" lang="zh-TW" altLang="en-US" dirty="0"/>
          </a:p>
        </p:txBody>
      </p:sp>
      <p:sp>
        <p:nvSpPr>
          <p:cNvPr id="8" name="文字版面配置區 4">
            <a:extLst>
              <a:ext uri="{FF2B5EF4-FFF2-40B4-BE49-F238E27FC236}">
                <a16:creationId xmlns:a16="http://schemas.microsoft.com/office/drawing/2014/main" id="{09AA07FE-87DD-107A-85F4-399B9CB817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9348" y="3911236"/>
            <a:ext cx="4586674" cy="51779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kumimoji="1" lang="zh-TW" altLang="en-US" sz="2400" b="1" i="0" u="none" strike="noStrike" kern="1200" cap="none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presenter’s name</a:t>
            </a:r>
            <a:endParaRPr kumimoji="1" lang="zh-TW" altLang="en-US" dirty="0"/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25588D77-1A92-C605-F82E-DFC3F75098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9348" y="4432586"/>
            <a:ext cx="4022652" cy="36215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kumimoji="1" lang="zh-TW" altLang="en-US" sz="1800" b="0" i="0" u="none" strike="noStrike" kern="1200" cap="none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presenter’s title</a:t>
            </a:r>
            <a:endParaRPr kumimoji="1" lang="zh-TW" altLang="en-US" dirty="0"/>
          </a:p>
        </p:txBody>
      </p:sp>
      <p:sp>
        <p:nvSpPr>
          <p:cNvPr id="13" name="文字版面配置區 4">
            <a:extLst>
              <a:ext uri="{FF2B5EF4-FFF2-40B4-BE49-F238E27FC236}">
                <a16:creationId xmlns:a16="http://schemas.microsoft.com/office/drawing/2014/main" id="{3A9E6C47-87B1-D509-3F4F-C5980E8CD9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9348" y="5325038"/>
            <a:ext cx="4022652" cy="33422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lang="zh-TW" altLang="en-US" sz="1600" b="0" i="0" u="none" strike="noStrike" cap="none" baseline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add date (e.g. January 1, 2024)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117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06F8B60-DF12-8BE1-1D70-CD3A6E5CDE70}"/>
              </a:ext>
            </a:extLst>
          </p:cNvPr>
          <p:cNvSpPr/>
          <p:nvPr userDrawn="1"/>
        </p:nvSpPr>
        <p:spPr>
          <a:xfrm>
            <a:off x="794" y="0"/>
            <a:ext cx="121935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手繪多邊形 2">
            <a:extLst>
              <a:ext uri="{FF2B5EF4-FFF2-40B4-BE49-F238E27FC236}">
                <a16:creationId xmlns:a16="http://schemas.microsoft.com/office/drawing/2014/main" id="{15BAE309-9C98-14BD-F5E4-35C32186910D}"/>
              </a:ext>
            </a:extLst>
          </p:cNvPr>
          <p:cNvSpPr/>
          <p:nvPr userDrawn="1"/>
        </p:nvSpPr>
        <p:spPr>
          <a:xfrm rot="10800000">
            <a:off x="6097588" y="0"/>
            <a:ext cx="5110983" cy="6858000"/>
          </a:xfrm>
          <a:custGeom>
            <a:avLst/>
            <a:gdLst>
              <a:gd name="connsiteX0" fmla="*/ 2878736 w 5110984"/>
              <a:gd name="connsiteY0" fmla="*/ 0 h 6858001"/>
              <a:gd name="connsiteX1" fmla="*/ 4399784 w 5110984"/>
              <a:gd name="connsiteY1" fmla="*/ 0 h 6858001"/>
              <a:gd name="connsiteX2" fmla="*/ 5110984 w 5110984"/>
              <a:gd name="connsiteY2" fmla="*/ 0 h 6858001"/>
              <a:gd name="connsiteX3" fmla="*/ 2232248 w 5110984"/>
              <a:gd name="connsiteY3" fmla="*/ 6858001 h 6858001"/>
              <a:gd name="connsiteX4" fmla="*/ 1521048 w 5110984"/>
              <a:gd name="connsiteY4" fmla="*/ 6858001 h 6858001"/>
              <a:gd name="connsiteX5" fmla="*/ 0 w 5110984"/>
              <a:gd name="connsiteY5" fmla="*/ 6858001 h 6858001"/>
              <a:gd name="connsiteX6" fmla="*/ 2878736 w 5110984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0984" h="6858001">
                <a:moveTo>
                  <a:pt x="2878736" y="0"/>
                </a:moveTo>
                <a:lnTo>
                  <a:pt x="4399784" y="0"/>
                </a:lnTo>
                <a:lnTo>
                  <a:pt x="5110984" y="0"/>
                </a:lnTo>
                <a:lnTo>
                  <a:pt x="2232248" y="6858001"/>
                </a:lnTo>
                <a:lnTo>
                  <a:pt x="1521048" y="6858001"/>
                </a:lnTo>
                <a:lnTo>
                  <a:pt x="0" y="6858001"/>
                </a:lnTo>
                <a:lnTo>
                  <a:pt x="2878736" y="0"/>
                </a:lnTo>
                <a:close/>
              </a:path>
            </a:pathLst>
          </a:custGeom>
          <a:solidFill>
            <a:schemeClr val="accent2">
              <a:alpha val="248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TW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手繪多邊形 3">
            <a:extLst>
              <a:ext uri="{FF2B5EF4-FFF2-40B4-BE49-F238E27FC236}">
                <a16:creationId xmlns:a16="http://schemas.microsoft.com/office/drawing/2014/main" id="{ED02A123-2BFA-8F7E-E9D3-4B7A68E8881A}"/>
              </a:ext>
            </a:extLst>
          </p:cNvPr>
          <p:cNvSpPr/>
          <p:nvPr userDrawn="1"/>
        </p:nvSpPr>
        <p:spPr>
          <a:xfrm>
            <a:off x="10254069" y="2237494"/>
            <a:ext cx="1939519" cy="4620509"/>
          </a:xfrm>
          <a:custGeom>
            <a:avLst/>
            <a:gdLst>
              <a:gd name="connsiteX0" fmla="*/ 1566987 w 1566987"/>
              <a:gd name="connsiteY0" fmla="*/ 0 h 3733027"/>
              <a:gd name="connsiteX1" fmla="*/ 1566987 w 1566987"/>
              <a:gd name="connsiteY1" fmla="*/ 3733027 h 3733027"/>
              <a:gd name="connsiteX2" fmla="*/ 0 w 1566987"/>
              <a:gd name="connsiteY2" fmla="*/ 3733027 h 3733027"/>
              <a:gd name="connsiteX3" fmla="*/ 1566987 w 1566987"/>
              <a:gd name="connsiteY3" fmla="*/ 0 h 3733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6987" h="3733027">
                <a:moveTo>
                  <a:pt x="1566987" y="0"/>
                </a:moveTo>
                <a:lnTo>
                  <a:pt x="1566987" y="3733027"/>
                </a:lnTo>
                <a:lnTo>
                  <a:pt x="0" y="3733027"/>
                </a:lnTo>
                <a:lnTo>
                  <a:pt x="1566987" y="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4594EBB3-20C9-DA42-BE2B-49796FFC4F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3861" y="3609474"/>
            <a:ext cx="5263083" cy="3985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None/>
              <a:tabLst/>
              <a:defRPr lang="en-US" altLang="zh-TW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2000" dirty="0">
                <a:ea typeface="+mn-ea"/>
              </a:rPr>
              <a:t>Level: External Confidential</a:t>
            </a:r>
          </a:p>
        </p:txBody>
      </p:sp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720BFDFF-41FB-9E3B-70F7-7CF117B80B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861" y="4076729"/>
            <a:ext cx="5263083" cy="37388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lang="en-US" altLang="zh-TW" sz="2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Version: v1.0</a:t>
            </a:r>
            <a:endParaRPr lang="zh-TW" altLang="en-US" dirty="0"/>
          </a:p>
        </p:txBody>
      </p:sp>
      <p:sp>
        <p:nvSpPr>
          <p:cNvPr id="8" name="文字版面配置區 4">
            <a:extLst>
              <a:ext uri="{FF2B5EF4-FFF2-40B4-BE49-F238E27FC236}">
                <a16:creationId xmlns:a16="http://schemas.microsoft.com/office/drawing/2014/main" id="{812208A6-53A9-2649-AF13-1C52D24962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861" y="1783187"/>
            <a:ext cx="10301809" cy="14318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None/>
              <a:tabLst/>
              <a:defRPr sz="4800" b="1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Click to edit master title styles</a:t>
            </a:r>
            <a:endParaRPr kumimoji="1" lang="zh-TW" altLang="en-US" dirty="0"/>
          </a:p>
          <a:p>
            <a:pPr lvl="0"/>
            <a:endParaRPr kumimoji="1" lang="zh-TW" altLang="en-US" dirty="0"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479F0235-4B23-293F-5DA1-1A050862FD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861" y="512669"/>
            <a:ext cx="1510003" cy="22184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2270E5E-A846-D907-8EFA-17F48861DA26}"/>
              </a:ext>
            </a:extLst>
          </p:cNvPr>
          <p:cNvSpPr txBox="1"/>
          <p:nvPr userDrawn="1"/>
        </p:nvSpPr>
        <p:spPr>
          <a:xfrm>
            <a:off x="553861" y="5835499"/>
            <a:ext cx="10327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kumimoji="1" lang="en-US" altLang="zh-TW" sz="1000" b="1" u="none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 Notes: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sz="1000" b="0" u="none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proprietary information contained in this file is confidential and disclosed only for Moxa Internal Usage. The receiving party has the obligation to protect the confidentiality of any</a:t>
            </a:r>
            <a:br>
              <a:rPr lang="en-US" altLang="zh-TW" sz="1000" b="0" u="none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zh-TW" sz="1000" b="0" u="none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all information contained in this file. Any use of this material without specific permission form [Department Name]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61804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 7">
            <a:extLst>
              <a:ext uri="{FF2B5EF4-FFF2-40B4-BE49-F238E27FC236}">
                <a16:creationId xmlns:a16="http://schemas.microsoft.com/office/drawing/2014/main" id="{B858E2D4-61A0-656D-4AF7-B7302422D56F}"/>
              </a:ext>
            </a:extLst>
          </p:cNvPr>
          <p:cNvSpPr/>
          <p:nvPr userDrawn="1"/>
        </p:nvSpPr>
        <p:spPr>
          <a:xfrm>
            <a:off x="0" y="-1"/>
            <a:ext cx="5112548" cy="6858001"/>
          </a:xfrm>
          <a:custGeom>
            <a:avLst/>
            <a:gdLst>
              <a:gd name="connsiteX0" fmla="*/ 1522612 w 5112548"/>
              <a:gd name="connsiteY0" fmla="*/ 0 h 6858001"/>
              <a:gd name="connsiteX1" fmla="*/ 2233812 w 5112548"/>
              <a:gd name="connsiteY1" fmla="*/ 0 h 6858001"/>
              <a:gd name="connsiteX2" fmla="*/ 4401348 w 5112548"/>
              <a:gd name="connsiteY2" fmla="*/ 0 h 6858001"/>
              <a:gd name="connsiteX3" fmla="*/ 5112548 w 5112548"/>
              <a:gd name="connsiteY3" fmla="*/ 0 h 6858001"/>
              <a:gd name="connsiteX4" fmla="*/ 2233812 w 5112548"/>
              <a:gd name="connsiteY4" fmla="*/ 6858001 h 6858001"/>
              <a:gd name="connsiteX5" fmla="*/ 1522612 w 5112548"/>
              <a:gd name="connsiteY5" fmla="*/ 6858001 h 6858001"/>
              <a:gd name="connsiteX6" fmla="*/ 0 w 5112548"/>
              <a:gd name="connsiteY6" fmla="*/ 6858001 h 6858001"/>
              <a:gd name="connsiteX7" fmla="*/ 0 w 5112548"/>
              <a:gd name="connsiteY7" fmla="*/ 1 h 6858001"/>
              <a:gd name="connsiteX8" fmla="*/ 1522612 w 5112548"/>
              <a:gd name="connsiteY8" fmla="*/ 1 h 6858001"/>
              <a:gd name="connsiteX9" fmla="*/ 1522612 w 5112548"/>
              <a:gd name="connsiteY9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12548" h="6858001">
                <a:moveTo>
                  <a:pt x="1522612" y="0"/>
                </a:moveTo>
                <a:lnTo>
                  <a:pt x="2233812" y="0"/>
                </a:lnTo>
                <a:lnTo>
                  <a:pt x="4401348" y="0"/>
                </a:lnTo>
                <a:lnTo>
                  <a:pt x="5112548" y="0"/>
                </a:lnTo>
                <a:lnTo>
                  <a:pt x="2233812" y="6858001"/>
                </a:lnTo>
                <a:lnTo>
                  <a:pt x="1522612" y="6858001"/>
                </a:lnTo>
                <a:lnTo>
                  <a:pt x="0" y="6858001"/>
                </a:lnTo>
                <a:lnTo>
                  <a:pt x="0" y="1"/>
                </a:lnTo>
                <a:lnTo>
                  <a:pt x="1522612" y="1"/>
                </a:lnTo>
                <a:lnTo>
                  <a:pt x="152261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TW" altLang="en-US" b="1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D76AE74-F0F1-8FC1-E6EC-33D38567B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794" y="1409699"/>
            <a:ext cx="3725006" cy="2346513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lang="zh-TW" altLang="en-US" sz="46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dirty="0"/>
              <a:t>Click to edit master title styles</a:t>
            </a:r>
            <a:br>
              <a:rPr kumimoji="1" lang="zh-TW" altLang="en-US" dirty="0"/>
            </a:br>
            <a:endParaRPr kumimoji="1"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5CA76627-6548-F3E1-C440-B04AC02DFCEA}"/>
              </a:ext>
            </a:extLst>
          </p:cNvPr>
          <p:cNvSpPr txBox="1">
            <a:spLocks/>
          </p:cNvSpPr>
          <p:nvPr userDrawn="1"/>
        </p:nvSpPr>
        <p:spPr>
          <a:xfrm>
            <a:off x="6205538" y="512763"/>
            <a:ext cx="5472112" cy="5832475"/>
          </a:xfrm>
          <a:prstGeom prst="rect">
            <a:avLst/>
          </a:prstGeom>
        </p:spPr>
        <p:txBody>
          <a:bodyPr anchor="ctr"/>
          <a:lstStyle>
            <a:lvl1pPr marR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zh-TW" altLang="en-US" sz="4200" b="0" i="0" u="none" strike="noStrike" kern="1200" cap="none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zh-TW" sz="2200" b="0" i="0" u="none" strike="noStrike" kern="1200" cap="none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文字版面配置區 4">
            <a:extLst>
              <a:ext uri="{FF2B5EF4-FFF2-40B4-BE49-F238E27FC236}">
                <a16:creationId xmlns:a16="http://schemas.microsoft.com/office/drawing/2014/main" id="{01C22953-92C7-BB83-BE06-C1BCBA0DB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1400" y="512763"/>
            <a:ext cx="1136650" cy="58324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80000"/>
              </a:lnSpc>
              <a:spcBef>
                <a:spcPts val="0"/>
              </a:spcBef>
              <a:buNone/>
              <a:defRPr lang="zh-TW" altLang="en-US" sz="2200" b="1" i="0" u="none" strike="noStrike" kern="1200" cap="none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edit text styles</a:t>
            </a:r>
            <a:endParaRPr kumimoji="1" lang="zh-TW" altLang="en-US" dirty="0"/>
          </a:p>
        </p:txBody>
      </p:sp>
      <p:sp>
        <p:nvSpPr>
          <p:cNvPr id="14" name="文字版面配置區 4">
            <a:extLst>
              <a:ext uri="{FF2B5EF4-FFF2-40B4-BE49-F238E27FC236}">
                <a16:creationId xmlns:a16="http://schemas.microsoft.com/office/drawing/2014/main" id="{444A5DD8-440F-ECE2-CA23-D8D90E5879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5538" y="512763"/>
            <a:ext cx="5472112" cy="58324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80000"/>
              </a:lnSpc>
              <a:spcBef>
                <a:spcPts val="0"/>
              </a:spcBef>
              <a:buNone/>
              <a:defRPr lang="zh-TW" altLang="en-US" sz="2200" b="1" i="0" u="none" strike="noStrike" kern="1200" cap="none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kumimoji="1" lang="en-US" altLang="zh-TW" dirty="0"/>
              <a:t>Click to edit text styles</a:t>
            </a:r>
            <a:endParaRPr kumimoji="1" lang="zh-TW" altLang="en-US" dirty="0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A0F1EF7C-462E-7E64-3E5D-EA32D32CC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4213" y="6483973"/>
            <a:ext cx="1127148" cy="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70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0C7CFC0A-1B27-B05C-95A9-F6AE2CCC60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8114"/>
            <a:ext cx="12193588" cy="69887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ACD61131-BBF7-2FCE-10EE-DF378B5A91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4213" y="6483973"/>
            <a:ext cx="1127148" cy="165600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7A9BC91A-8991-8E11-AC93-25710760A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777" y="417523"/>
            <a:ext cx="11160018" cy="77711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lang="zh-TW" altLang="en-US" sz="3600" b="1" i="0" u="none" strike="noStrike" cap="none">
                <a:solidFill>
                  <a:srgbClr val="00878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dirty="0"/>
              <a:t>Click to edit master title styles</a:t>
            </a:r>
            <a:endParaRPr kumimoji="1" lang="zh-TW" altLang="en-US" dirty="0"/>
          </a:p>
        </p:txBody>
      </p:sp>
      <p:sp>
        <p:nvSpPr>
          <p:cNvPr id="9" name="文字版面配置區 24">
            <a:extLst>
              <a:ext uri="{FF2B5EF4-FFF2-40B4-BE49-F238E27FC236}">
                <a16:creationId xmlns:a16="http://schemas.microsoft.com/office/drawing/2014/main" id="{4D2FC662-2409-6C55-7139-BDECE5E0E6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5920" y="1574154"/>
            <a:ext cx="11161729" cy="4714998"/>
          </a:xfrm>
          <a:prstGeom prst="rect">
            <a:avLst/>
          </a:prstGeom>
        </p:spPr>
        <p:txBody>
          <a:bodyPr>
            <a:normAutofit/>
          </a:bodyPr>
          <a:lstStyle>
            <a:lvl1pPr marL="358775" marR="0" indent="-3587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Char char="●"/>
              <a:tabLst/>
              <a:defRPr kumimoji="1" lang="zh-TW" altLang="en-US" sz="2200" b="1" i="0" u="none" strike="noStrike" kern="1200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»"/>
              <a:tabLst/>
              <a:defRPr baseline="0">
                <a:solidFill>
                  <a:schemeClr val="tx1"/>
                </a:solidFill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dirty="0"/>
              <a:t>Click to edit master text styles</a:t>
            </a:r>
            <a:endParaRPr kumimoji="1" lang="zh-TW" altLang="en-US" dirty="0"/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 </a:t>
            </a:r>
          </a:p>
          <a:p>
            <a:pPr lvl="3"/>
            <a:r>
              <a:rPr lang="en-US" altLang="zh-TW" dirty="0"/>
              <a:t>Fourth level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04FC124-F71A-26C2-0484-585352BE5394}"/>
              </a:ext>
            </a:extLst>
          </p:cNvPr>
          <p:cNvSpPr txBox="1"/>
          <p:nvPr userDrawn="1"/>
        </p:nvSpPr>
        <p:spPr>
          <a:xfrm>
            <a:off x="443753" y="6427694"/>
            <a:ext cx="2238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None/>
            </a:pPr>
            <a:r>
              <a:rPr kumimoji="1" lang="en-US" altLang="zh-TW" sz="1200" b="1" i="0" u="none" strike="noStrike" kern="1200" cap="none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Confidential</a:t>
            </a:r>
            <a:endParaRPr kumimoji="1" lang="zh-TW" altLang="en-US" sz="1200" b="1" i="0" u="none" strike="noStrike" kern="1200" cap="none" dirty="0">
              <a:solidFill>
                <a:schemeClr val="bg2">
                  <a:lumMod val="50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771656A-E216-DA4D-837C-483301806EC8}"/>
              </a:ext>
            </a:extLst>
          </p:cNvPr>
          <p:cNvSpPr txBox="1"/>
          <p:nvPr userDrawn="1"/>
        </p:nvSpPr>
        <p:spPr>
          <a:xfrm>
            <a:off x="196632" y="6448434"/>
            <a:ext cx="342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2898C3-3FDC-E748-81AE-30EBCABCD3DD}" type="slidenum">
              <a:rPr kumimoji="1" lang="zh-TW" altLang="en-US" sz="1000" b="0" smtClean="0">
                <a:solidFill>
                  <a:srgbClr val="767171"/>
                </a:solidFill>
              </a:rPr>
              <a:t>‹#›</a:t>
            </a:fld>
            <a:endParaRPr kumimoji="1" lang="zh-TW" altLang="en-US" sz="1000" b="0" dirty="0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7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0C7CFC0A-1B27-B05C-95A9-F6AE2CCC60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8114"/>
            <a:ext cx="12193588" cy="69887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ACD61131-BBF7-2FCE-10EE-DF378B5A91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4213" y="6483973"/>
            <a:ext cx="1127148" cy="1656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04FC124-F71A-26C2-0484-585352BE5394}"/>
              </a:ext>
            </a:extLst>
          </p:cNvPr>
          <p:cNvSpPr txBox="1"/>
          <p:nvPr userDrawn="1"/>
        </p:nvSpPr>
        <p:spPr>
          <a:xfrm>
            <a:off x="443753" y="6427694"/>
            <a:ext cx="2238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None/>
            </a:pPr>
            <a:r>
              <a:rPr kumimoji="1" lang="en-US" altLang="zh-TW" sz="1200" b="1" i="0" u="none" strike="noStrike" kern="1200" cap="none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Confidential</a:t>
            </a:r>
            <a:endParaRPr kumimoji="1" lang="zh-TW" altLang="en-US" sz="1200" b="1" i="0" u="none" strike="noStrike" kern="1200" cap="none" dirty="0">
              <a:solidFill>
                <a:schemeClr val="bg2">
                  <a:lumMod val="50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771656A-E216-DA4D-837C-483301806EC8}"/>
              </a:ext>
            </a:extLst>
          </p:cNvPr>
          <p:cNvSpPr txBox="1"/>
          <p:nvPr userDrawn="1"/>
        </p:nvSpPr>
        <p:spPr>
          <a:xfrm>
            <a:off x="196632" y="6448434"/>
            <a:ext cx="342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2898C3-3FDC-E748-81AE-30EBCABCD3DD}" type="slidenum">
              <a:rPr kumimoji="1" lang="zh-TW" altLang="en-US" sz="1000" b="0" smtClean="0">
                <a:solidFill>
                  <a:srgbClr val="767171"/>
                </a:solidFill>
              </a:rPr>
              <a:t>‹#›</a:t>
            </a:fld>
            <a:endParaRPr kumimoji="1" lang="zh-TW" altLang="en-US" sz="1000" b="0" dirty="0">
              <a:solidFill>
                <a:srgbClr val="767171"/>
              </a:solidFill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7A9BC91A-8991-8E11-AC93-25710760A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777" y="417523"/>
            <a:ext cx="11160018" cy="766426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lang="zh-TW" altLang="en-US" sz="3600" b="1" i="0" u="none" strike="noStrike" cap="none">
                <a:solidFill>
                  <a:srgbClr val="00878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dirty="0"/>
              <a:t>Click to edit master title style</a:t>
            </a:r>
            <a:endParaRPr kumimoji="1" lang="zh-TW" altLang="en-US" dirty="0"/>
          </a:p>
        </p:txBody>
      </p:sp>
      <p:sp>
        <p:nvSpPr>
          <p:cNvPr id="12" name="文字版面配置區 24">
            <a:extLst>
              <a:ext uri="{FF2B5EF4-FFF2-40B4-BE49-F238E27FC236}">
                <a16:creationId xmlns:a16="http://schemas.microsoft.com/office/drawing/2014/main" id="{4D2FC662-2409-6C55-7139-BDECE5E0E6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6708" y="1193987"/>
            <a:ext cx="11161729" cy="504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1" lang="zh-TW" altLang="en-US" sz="2400" b="1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dirty="0"/>
              <a:t>Click to edit subtitle style</a:t>
            </a:r>
            <a:endParaRPr kumimoji="1" lang="zh-TW" altLang="en-US" dirty="0"/>
          </a:p>
        </p:txBody>
      </p:sp>
      <p:sp>
        <p:nvSpPr>
          <p:cNvPr id="13" name="文字版面配置區 7">
            <a:extLst>
              <a:ext uri="{FF2B5EF4-FFF2-40B4-BE49-F238E27FC236}">
                <a16:creationId xmlns:a16="http://schemas.microsoft.com/office/drawing/2014/main" id="{FF743F74-3896-CB67-E3D0-3AEA71FEA4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708" y="2087527"/>
            <a:ext cx="11154338" cy="4246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Arial" panose="020B0604020202020204" pitchFamily="34" charset="0"/>
              <a:buChar char="●"/>
              <a:defRPr/>
            </a:lvl1pPr>
            <a:lvl3pPr>
              <a:defRPr/>
            </a:lvl3pPr>
            <a:lvl4pPr>
              <a:buClr>
                <a:schemeClr val="tx1"/>
              </a:buCl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dirty="0"/>
              <a:t>Click to edit master text styles</a:t>
            </a:r>
            <a:endParaRPr kumimoji="1" lang="zh-TW" altLang="en-US" dirty="0"/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kumimoji="1" lang="en-US" altLang="zh-TW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2949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版面配置區 5">
            <a:extLst>
              <a:ext uri="{FF2B5EF4-FFF2-40B4-BE49-F238E27FC236}">
                <a16:creationId xmlns:a16="http://schemas.microsoft.com/office/drawing/2014/main" id="{3A175FB8-158A-CDD9-339D-F2109B4A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17523"/>
            <a:ext cx="11161712" cy="62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/>
              <a:t>Click to edit master title styles</a:t>
            </a:r>
            <a:endParaRPr kumimoji="1"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FF743F74-3896-CB67-E3D0-3AEA71FEA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312" y="1825625"/>
            <a:ext cx="111543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dirty="0"/>
              <a:t>Click to edit master text styles</a:t>
            </a:r>
            <a:endParaRPr kumimoji="1" lang="zh-TW" altLang="en-US" dirty="0"/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kumimoji="1" lang="en-US" altLang="zh-TW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624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30" r:id="rId2"/>
    <p:sldLayoutId id="2147483761" r:id="rId3"/>
    <p:sldLayoutId id="2147483757" r:id="rId4"/>
    <p:sldLayoutId id="2147483762" r:id="rId5"/>
    <p:sldLayoutId id="2147483756" r:id="rId6"/>
    <p:sldLayoutId id="2147483752" r:id="rId7"/>
    <p:sldLayoutId id="2147483753" r:id="rId8"/>
    <p:sldLayoutId id="2147483766" r:id="rId9"/>
    <p:sldLayoutId id="2147483763" r:id="rId10"/>
    <p:sldLayoutId id="2147483773" r:id="rId11"/>
    <p:sldLayoutId id="2147483751" r:id="rId12"/>
    <p:sldLayoutId id="2147483750" r:id="rId13"/>
    <p:sldLayoutId id="2147483767" r:id="rId14"/>
    <p:sldLayoutId id="2147483774" r:id="rId15"/>
    <p:sldLayoutId id="2147483775" r:id="rId16"/>
    <p:sldLayoutId id="2147483776" r:id="rId17"/>
  </p:sldLayoutIdLst>
  <p:hf hdr="0" dt="0"/>
  <p:txStyles>
    <p:titleStyle>
      <a:lvl1pPr marR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kumimoji="1" lang="zh-TW" altLang="en-US" sz="3600" b="1" i="0" u="none" strike="noStrike" kern="1200" cap="none" dirty="0">
          <a:solidFill>
            <a:srgbClr val="008787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SzTx/>
        <a:buFont typeface="Arial" panose="020B0604020202020204" pitchFamily="34" charset="0"/>
        <a:buChar char="●"/>
        <a:tabLst/>
        <a:defRPr sz="2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○"/>
        <a:defRPr sz="1800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>
            <a:lumMod val="25000"/>
          </a:schemeClr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Char char="»"/>
        <a:tabLst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»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">
          <p15:clr>
            <a:srgbClr val="F26B43"/>
          </p15:clr>
        </p15:guide>
        <p15:guide id="2" pos="325">
          <p15:clr>
            <a:srgbClr val="F26B43"/>
          </p15:clr>
        </p15:guide>
        <p15:guide id="3" orient="horz" pos="3997">
          <p15:clr>
            <a:srgbClr val="F26B43"/>
          </p15:clr>
        </p15:guide>
        <p15:guide id="4" pos="7356">
          <p15:clr>
            <a:srgbClr val="F26B43"/>
          </p15:clr>
        </p15:guide>
        <p15:guide id="5" orient="horz" pos="1480" userDrawn="1">
          <p15:clr>
            <a:srgbClr val="5ACBF0"/>
          </p15:clr>
        </p15:guide>
        <p15:guide id="6" orient="horz" pos="2863">
          <p15:clr>
            <a:srgbClr val="5ACBF0"/>
          </p15:clr>
        </p15:guide>
        <p15:guide id="7" pos="3772" userDrawn="1">
          <p15:clr>
            <a:srgbClr val="5ACBF0"/>
          </p15:clr>
        </p15:guide>
        <p15:guide id="8" pos="3909" userDrawn="1">
          <p15:clr>
            <a:srgbClr val="5ACBF0"/>
          </p15:clr>
        </p15:guide>
        <p15:guide id="9" orient="horz" pos="2160" userDrawn="1">
          <p15:clr>
            <a:srgbClr val="F26B43"/>
          </p15:clr>
        </p15:guide>
        <p15:guide id="10" pos="38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dn-cms-frontdoor-dfc8ebanh6bkb3hs.a02.azurefd.net/getmedia/0b12048d-c0fb-4625-9389-fb29a84f88fb/moxa-managed-switch-mx-nos-v5.x-command-line-interface-user-manual-manual-v1.1.pdf" TargetMode="External"/><Relationship Id="rId2" Type="http://schemas.openxmlformats.org/officeDocument/2006/relationships/hyperlink" Target="https://www.rsyslog.com/doc/index.html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moxaeurope.com/MTSC/2025/Q3/MTSC-2025_Q3_Handout.zip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cdn-cms-frontdoor-dfc8ebanh6bkb3hs.a02.azurefd.net/getmedia/b62b1578-d455-4647-8eac-a2a59723e517/moxa-manual-for-mx-ros-v3-manual-v1.14.pdf" TargetMode="Externa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xa.com/en/videos/mgate-g2-quick-install" TargetMode="External"/><Relationship Id="rId2" Type="http://schemas.openxmlformats.org/officeDocument/2006/relationships/hyperlink" Target="https://moxa.litmos.com.au/admin/learningPaths/64872/LearningPathContent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moxa.com/en/products/industrial-edge-connectivity/protocol-gateways/modbus-tcp-gateways/mgate-mb3170-g2-mb3270-g2-mb3470-g2-series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shark.org/download.html" TargetMode="External"/><Relationship Id="rId2" Type="http://schemas.openxmlformats.org/officeDocument/2006/relationships/hyperlink" Target="https://www.chiark.greenend.org.uk/~sgtatham/putty/latest.html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colasoft.com/packet_builder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dn-cms-frontdoor-dfc8ebanh6bkb3hs.a02.azurefd.net/getmedia/b62b1578-d455-4647-8eac-a2a59723e517/moxa-manual-for-mx-ros-v3-manual-v1.14.pdf" TargetMode="External"/><Relationship Id="rId2" Type="http://schemas.openxmlformats.org/officeDocument/2006/relationships/hyperlink" Target="https://en.wikipedia.org/wiki/Network_address_translation" TargetMode="Externa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oxaeurope.com/agenda.htm" TargetMode="External"/><Relationship Id="rId2" Type="http://schemas.openxmlformats.org/officeDocument/2006/relationships/hyperlink" Target="https://moxaeurope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tsc.meu@moxa.com" TargetMode="External"/><Relationship Id="rId5" Type="http://schemas.openxmlformats.org/officeDocument/2006/relationships/hyperlink" Target="https://moxa.litmos.com.au/" TargetMode="External"/><Relationship Id="rId4" Type="http://schemas.openxmlformats.org/officeDocument/2006/relationships/hyperlink" Target="https://moxaeurope.com/learning.ht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hyperlink" Target="http://www.moxa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CCD0F-E32F-BA7E-7B77-38D6A7AFB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D7B14-C824-2F77-F7C0-1DEB7341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26701-0FDD-4449-BEB4-6B48F24428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Day: Feb 5</a:t>
            </a:r>
            <a:r>
              <a:rPr lang="en-US" baseline="30000" dirty="0"/>
              <a:t>th, 2026</a:t>
            </a:r>
            <a:endParaRPr lang="de-DE" b="0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AC526C-5ED4-DC82-07D7-CDDD37F3F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EA6D1-5BA5-E5A9-1648-12A18A9A6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93" y="1941539"/>
            <a:ext cx="11286740" cy="392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86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4B09B-3DE1-5FBE-17C2-504D42DCA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8AC1-ADE9-1F18-382F-EB4DBCDE5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MTSC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9379B-C4D2-A40D-BE68-00F5508309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What to Prepare before coming – Day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AA55D-9211-65BB-9D6B-3B947980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08" y="2087526"/>
            <a:ext cx="11154338" cy="44675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MXNOS 5.x – Enhancing Cybersecurity</a:t>
            </a:r>
          </a:p>
          <a:p>
            <a:pPr marL="0" indent="0">
              <a:buNone/>
            </a:pPr>
            <a:endParaRPr lang="de-DE" sz="2400" b="0" dirty="0">
              <a:solidFill>
                <a:srgbClr val="006666"/>
              </a:solidFill>
              <a:latin typeface="+mj-lt"/>
            </a:endParaRPr>
          </a:p>
          <a:p>
            <a:pPr lvl="1" fontAlgn="base">
              <a:lnSpc>
                <a:spcPct val="120000"/>
              </a:lnSpc>
              <a:buSzPct val="100000"/>
            </a:pPr>
            <a:r>
              <a:rPr lang="en-US" sz="2200" b="0" dirty="0">
                <a:solidFill>
                  <a:srgbClr val="006666"/>
                </a:solidFill>
                <a:latin typeface="+mj-lt"/>
              </a:rPr>
              <a:t>Material required. </a:t>
            </a:r>
            <a:endParaRPr lang="fr-FR" sz="2200" b="0" dirty="0">
              <a:solidFill>
                <a:srgbClr val="006666"/>
              </a:solidFill>
              <a:latin typeface="+mj-lt"/>
            </a:endParaRPr>
          </a:p>
          <a:p>
            <a:pPr lvl="2" fontAlgn="base">
              <a:lnSpc>
                <a:spcPct val="120000"/>
              </a:lnSpc>
              <a:buSzPct val="100000"/>
            </a:pPr>
            <a:r>
              <a:rPr lang="en-US" sz="2000" dirty="0">
                <a:solidFill>
                  <a:srgbClr val="006666"/>
                </a:solidFill>
                <a:latin typeface="+mj-lt"/>
              </a:rPr>
              <a:t>PC with Windows (10/11)* and Chrome or Firefox or MS Edge.</a:t>
            </a:r>
            <a:endParaRPr lang="en-US" sz="2200" b="0" dirty="0">
              <a:solidFill>
                <a:srgbClr val="006666"/>
              </a:solidFill>
              <a:latin typeface="+mj-lt"/>
            </a:endParaRPr>
          </a:p>
          <a:p>
            <a:pPr lvl="1" fontAlgn="base">
              <a:lnSpc>
                <a:spcPct val="120000"/>
              </a:lnSpc>
              <a:buSzPct val="100000"/>
            </a:pPr>
            <a:r>
              <a:rPr lang="en-US" sz="2200" b="0" dirty="0">
                <a:solidFill>
                  <a:srgbClr val="006666"/>
                </a:solidFill>
                <a:latin typeface="+mj-lt"/>
              </a:rPr>
              <a:t>Pre-work material / assignments for participants:</a:t>
            </a:r>
            <a:endParaRPr lang="fr-FR" sz="2200" b="0" dirty="0">
              <a:solidFill>
                <a:srgbClr val="006666"/>
              </a:solidFill>
              <a:latin typeface="+mj-lt"/>
            </a:endParaRPr>
          </a:p>
          <a:p>
            <a:pPr lvl="2" fontAlgn="base">
              <a:lnSpc>
                <a:spcPct val="120000"/>
              </a:lnSpc>
              <a:buSzPct val="100000"/>
            </a:pPr>
            <a:r>
              <a:rPr lang="en-US" sz="2100" dirty="0">
                <a:solidFill>
                  <a:srgbClr val="006666"/>
                </a:solidFill>
                <a:latin typeface="+mj-lt"/>
              </a:rPr>
              <a:t>Understanding of </a:t>
            </a:r>
            <a:r>
              <a:rPr lang="en-US" sz="2100" dirty="0" err="1">
                <a:solidFill>
                  <a:srgbClr val="006666"/>
                </a:solidFill>
                <a:latin typeface="+mj-lt"/>
              </a:rPr>
              <a:t>Rsyslog</a:t>
            </a:r>
            <a:r>
              <a:rPr lang="en-US" sz="2100" dirty="0">
                <a:solidFill>
                  <a:srgbClr val="006666"/>
                </a:solidFill>
                <a:latin typeface="+mj-lt"/>
              </a:rPr>
              <a:t> server (</a:t>
            </a:r>
            <a:r>
              <a:rPr lang="en-US" sz="2100" dirty="0">
                <a:solidFill>
                  <a:srgbClr val="006666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https://www.rsyslog.com/doc/index.html</a:t>
            </a:r>
            <a:r>
              <a:rPr lang="en-US" sz="2100" dirty="0">
                <a:solidFill>
                  <a:srgbClr val="006666"/>
                </a:solidFill>
                <a:latin typeface="+mj-lt"/>
              </a:rPr>
              <a:t>)</a:t>
            </a:r>
            <a:endParaRPr lang="fr-FR" sz="2100" dirty="0">
              <a:solidFill>
                <a:srgbClr val="006666"/>
              </a:solidFill>
              <a:latin typeface="+mj-lt"/>
            </a:endParaRPr>
          </a:p>
          <a:p>
            <a:pPr lvl="2" fontAlgn="base">
              <a:lnSpc>
                <a:spcPct val="120000"/>
              </a:lnSpc>
              <a:buSzPct val="100000"/>
            </a:pPr>
            <a:r>
              <a:rPr lang="es-ES" sz="2100" dirty="0">
                <a:solidFill>
                  <a:srgbClr val="006666"/>
                </a:solidFill>
                <a:latin typeface="+mj-lt"/>
              </a:rPr>
              <a:t>Mx-NOS V5.x </a:t>
            </a:r>
            <a:r>
              <a:rPr lang="es-ES" sz="2100" dirty="0" err="1">
                <a:solidFill>
                  <a:srgbClr val="006666"/>
                </a:solidFill>
                <a:latin typeface="+mj-lt"/>
              </a:rPr>
              <a:t>User</a:t>
            </a:r>
            <a:r>
              <a:rPr lang="es-ES" sz="2100" dirty="0">
                <a:solidFill>
                  <a:srgbClr val="006666"/>
                </a:solidFill>
                <a:latin typeface="+mj-lt"/>
              </a:rPr>
              <a:t> Manual (</a:t>
            </a:r>
            <a:r>
              <a:rPr lang="es-ES" sz="2100" dirty="0">
                <a:solidFill>
                  <a:srgbClr val="006666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https://cdn-cms-frontdoor-dfc8ebanh6bkb3hs.a02.azurefd.net/getmedia/0b12048d-c0fb-4625-9389-fb29a84f88fb/moxa-managed-switch-mx-nos-v5.x-command-line-interface-user-manual-manual-v1.1.pdf</a:t>
            </a:r>
            <a:r>
              <a:rPr lang="es-ES" sz="2100" dirty="0">
                <a:solidFill>
                  <a:srgbClr val="006666"/>
                </a:solidFill>
                <a:latin typeface="+mj-lt"/>
              </a:rPr>
              <a:t>)</a:t>
            </a:r>
            <a:endParaRPr lang="fr-FR" sz="2100" dirty="0">
              <a:solidFill>
                <a:srgbClr val="006666"/>
              </a:solidFill>
              <a:latin typeface="+mj-lt"/>
            </a:endParaRPr>
          </a:p>
          <a:p>
            <a:pPr lvl="2" fontAlgn="base">
              <a:lnSpc>
                <a:spcPct val="120000"/>
              </a:lnSpc>
              <a:buSzPct val="100000"/>
            </a:pPr>
            <a:r>
              <a:rPr lang="es-ES" sz="2100" dirty="0" err="1">
                <a:solidFill>
                  <a:srgbClr val="006666"/>
                </a:solidFill>
                <a:latin typeface="+mj-lt"/>
              </a:rPr>
              <a:t>Review</a:t>
            </a:r>
            <a:r>
              <a:rPr lang="es-ES" sz="2100" dirty="0">
                <a:solidFill>
                  <a:srgbClr val="006666"/>
                </a:solidFill>
                <a:latin typeface="+mj-lt"/>
              </a:rPr>
              <a:t> </a:t>
            </a:r>
            <a:r>
              <a:rPr lang="es-ES" sz="2100" dirty="0" err="1">
                <a:solidFill>
                  <a:srgbClr val="006666"/>
                </a:solidFill>
                <a:latin typeface="+mj-lt"/>
              </a:rPr>
              <a:t>MACsec</a:t>
            </a:r>
            <a:r>
              <a:rPr lang="es-ES" sz="2100" dirty="0">
                <a:solidFill>
                  <a:srgbClr val="006666"/>
                </a:solidFill>
                <a:latin typeface="+mj-lt"/>
              </a:rPr>
              <a:t> material </a:t>
            </a:r>
            <a:r>
              <a:rPr lang="es-ES" sz="2100" dirty="0" err="1">
                <a:solidFill>
                  <a:srgbClr val="006666"/>
                </a:solidFill>
                <a:latin typeface="+mj-lt"/>
              </a:rPr>
              <a:t>from</a:t>
            </a:r>
            <a:r>
              <a:rPr lang="es-ES" sz="2100" dirty="0">
                <a:solidFill>
                  <a:srgbClr val="006666"/>
                </a:solidFill>
                <a:latin typeface="+mj-lt"/>
              </a:rPr>
              <a:t> MTSC </a:t>
            </a:r>
            <a:r>
              <a:rPr lang="es-ES" sz="2100" dirty="0" err="1">
                <a:solidFill>
                  <a:srgbClr val="006666"/>
                </a:solidFill>
                <a:latin typeface="+mj-lt"/>
              </a:rPr>
              <a:t>Product</a:t>
            </a:r>
            <a:r>
              <a:rPr lang="es-ES" sz="2100" dirty="0">
                <a:solidFill>
                  <a:srgbClr val="006666"/>
                </a:solidFill>
                <a:latin typeface="+mj-lt"/>
              </a:rPr>
              <a:t> </a:t>
            </a:r>
            <a:r>
              <a:rPr lang="es-ES" sz="2100" dirty="0" err="1">
                <a:solidFill>
                  <a:srgbClr val="006666"/>
                </a:solidFill>
                <a:latin typeface="+mj-lt"/>
              </a:rPr>
              <a:t>session</a:t>
            </a:r>
            <a:r>
              <a:rPr lang="es-ES" sz="2100" dirty="0">
                <a:solidFill>
                  <a:srgbClr val="006666"/>
                </a:solidFill>
                <a:latin typeface="+mj-lt"/>
              </a:rPr>
              <a:t>.(</a:t>
            </a:r>
            <a:r>
              <a:rPr lang="en-US" sz="2100" dirty="0">
                <a:solidFill>
                  <a:srgbClr val="006666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s-ES" sz="2100" dirty="0">
                <a:solidFill>
                  <a:srgbClr val="006666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moxaeurope.com/MTSC/2025/Q3/MTSC-2025_Q3_Handout.zip</a:t>
            </a:r>
            <a:r>
              <a:rPr lang="es-ES" sz="2100" dirty="0">
                <a:solidFill>
                  <a:srgbClr val="006666"/>
                </a:solidFill>
                <a:latin typeface="+mj-lt"/>
              </a:rPr>
              <a:t>)</a:t>
            </a:r>
            <a:endParaRPr lang="fr-FR" sz="2100" dirty="0">
              <a:solidFill>
                <a:srgbClr val="006666"/>
              </a:solidFill>
              <a:latin typeface="+mj-lt"/>
            </a:endParaRPr>
          </a:p>
          <a:p>
            <a:pPr lvl="4"/>
            <a:endParaRPr lang="en-US" sz="1400" b="0" dirty="0">
              <a:solidFill>
                <a:srgbClr val="006666"/>
              </a:solidFill>
              <a:latin typeface="+mj-lt"/>
            </a:endParaRPr>
          </a:p>
          <a:p>
            <a:pPr marL="0" indent="0">
              <a:buNone/>
            </a:pPr>
            <a:endParaRPr lang="de-DE" sz="2000" b="0" dirty="0"/>
          </a:p>
          <a:p>
            <a:pPr marL="457200" lvl="1" indent="0">
              <a:buNone/>
            </a:pPr>
            <a:endParaRPr lang="de-DE" sz="2000" b="0" dirty="0"/>
          </a:p>
        </p:txBody>
      </p:sp>
    </p:spTree>
    <p:extLst>
      <p:ext uri="{BB962C8B-B14F-4D97-AF65-F5344CB8AC3E}">
        <p14:creationId xmlns:p14="http://schemas.microsoft.com/office/powerpoint/2010/main" val="74330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51A37-A7EB-7D83-DAD2-DF0A65BA6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69649-94D0-4A78-DD6A-C80CE1209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MTSC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BCEF7-876F-58F1-E062-D16D81D959A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What to Prepare before coming – Day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B9C82-4AF2-CF1A-1DF5-0631A91C9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08" y="2087526"/>
            <a:ext cx="11154338" cy="4467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IPsec VPN on MX-ROS with EDR-G9004</a:t>
            </a:r>
          </a:p>
          <a:p>
            <a:pPr marL="457200" lvl="1" indent="0" fontAlgn="base">
              <a:lnSpc>
                <a:spcPct val="120000"/>
              </a:lnSpc>
              <a:buSzPct val="100000"/>
              <a:buNone/>
            </a:pPr>
            <a:endParaRPr lang="en-US" sz="2000" b="0" dirty="0">
              <a:solidFill>
                <a:srgbClr val="006666"/>
              </a:solidFill>
              <a:latin typeface="+mj-lt"/>
            </a:endParaRPr>
          </a:p>
          <a:p>
            <a:pPr lvl="1" fontAlgn="base">
              <a:lnSpc>
                <a:spcPct val="120000"/>
              </a:lnSpc>
              <a:buSzPct val="100000"/>
            </a:pPr>
            <a:r>
              <a:rPr lang="en-US" sz="2200" b="0" dirty="0">
                <a:solidFill>
                  <a:srgbClr val="006666"/>
                </a:solidFill>
                <a:latin typeface="+mj-lt"/>
              </a:rPr>
              <a:t>Pre-work material / assignments for participants:</a:t>
            </a:r>
            <a:endParaRPr lang="fr-FR" sz="2200" b="0" dirty="0">
              <a:solidFill>
                <a:srgbClr val="006666"/>
              </a:solidFill>
              <a:latin typeface="+mj-lt"/>
            </a:endParaRPr>
          </a:p>
          <a:p>
            <a:pPr lvl="2" fontAlgn="base">
              <a:lnSpc>
                <a:spcPct val="120000"/>
              </a:lnSpc>
              <a:buSzPct val="100000"/>
            </a:pPr>
            <a:r>
              <a:rPr lang="en-US" sz="2000" dirty="0">
                <a:solidFill>
                  <a:srgbClr val="006666"/>
                </a:solidFill>
                <a:latin typeface="+mj-lt"/>
              </a:rPr>
              <a:t>Have a working installation of Wireshark.</a:t>
            </a:r>
            <a:endParaRPr lang="fr-FR" sz="2000" dirty="0">
              <a:solidFill>
                <a:srgbClr val="006666"/>
              </a:solidFill>
              <a:latin typeface="+mj-lt"/>
            </a:endParaRPr>
          </a:p>
          <a:p>
            <a:pPr lvl="2" fontAlgn="base">
              <a:lnSpc>
                <a:spcPct val="120000"/>
              </a:lnSpc>
              <a:buSzPct val="100000"/>
            </a:pPr>
            <a:r>
              <a:rPr lang="en-US" sz="2000" dirty="0">
                <a:solidFill>
                  <a:srgbClr val="006666"/>
                </a:solidFill>
                <a:latin typeface="+mj-lt"/>
              </a:rPr>
              <a:t>Familiarize yourself with the MX-ROS </a:t>
            </a:r>
            <a:r>
              <a:rPr lang="en-US" sz="2000" dirty="0" err="1">
                <a:solidFill>
                  <a:srgbClr val="006666"/>
                </a:solidFill>
                <a:latin typeface="+mj-lt"/>
              </a:rPr>
              <a:t>WebGUI</a:t>
            </a:r>
            <a:r>
              <a:rPr lang="en-US" sz="2000" dirty="0">
                <a:solidFill>
                  <a:srgbClr val="006666"/>
                </a:solidFill>
                <a:latin typeface="+mj-lt"/>
              </a:rPr>
              <a:t> (general configuration, as well as IPsec) through hands-on practice or User Manual: </a:t>
            </a:r>
            <a:r>
              <a:rPr lang="en-US" sz="2000" dirty="0">
                <a:solidFill>
                  <a:srgbClr val="006666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https://cdn-cms-frontdoor-dfc8ebanh6bkb3hs.a02.azurefd.net/getmedia/b62b1578-d455-4647-8eac-a2a59723e517/moxa-manual-for-mx-ros-v3-manual-v1.14.pdf</a:t>
            </a:r>
            <a:r>
              <a:rPr lang="en-US" sz="2000" dirty="0">
                <a:solidFill>
                  <a:srgbClr val="006666"/>
                </a:solidFill>
                <a:latin typeface="+mj-lt"/>
              </a:rPr>
              <a:t>, IPsec is pages 571-596.</a:t>
            </a:r>
            <a:endParaRPr lang="fr-FR" sz="2000" dirty="0">
              <a:solidFill>
                <a:srgbClr val="006666"/>
              </a:solidFill>
              <a:latin typeface="+mj-lt"/>
            </a:endParaRPr>
          </a:p>
          <a:p>
            <a:pPr lvl="2" fontAlgn="base">
              <a:lnSpc>
                <a:spcPct val="120000"/>
              </a:lnSpc>
              <a:buSzPct val="100000"/>
            </a:pPr>
            <a:r>
              <a:rPr lang="en-US" sz="2000" dirty="0">
                <a:solidFill>
                  <a:srgbClr val="006666"/>
                </a:solidFill>
                <a:latin typeface="+mj-lt"/>
              </a:rPr>
              <a:t>Make sure you have administrative rights on your laptop to change IP address or other configuration settings.</a:t>
            </a:r>
            <a:endParaRPr lang="fr-FR" sz="2000" dirty="0">
              <a:solidFill>
                <a:srgbClr val="006666"/>
              </a:solidFill>
              <a:latin typeface="+mj-lt"/>
            </a:endParaRPr>
          </a:p>
          <a:p>
            <a:pPr lvl="4"/>
            <a:endParaRPr lang="en-US" sz="1400" b="0" dirty="0">
              <a:solidFill>
                <a:srgbClr val="006666"/>
              </a:solidFill>
              <a:latin typeface="+mj-lt"/>
            </a:endParaRPr>
          </a:p>
          <a:p>
            <a:pPr marL="0" indent="0">
              <a:buNone/>
            </a:pPr>
            <a:endParaRPr lang="de-DE" sz="2000" b="0" dirty="0"/>
          </a:p>
          <a:p>
            <a:pPr marL="457200" lvl="1" indent="0">
              <a:buNone/>
            </a:pPr>
            <a:endParaRPr lang="de-DE" sz="2000" b="0" dirty="0"/>
          </a:p>
        </p:txBody>
      </p:sp>
    </p:spTree>
    <p:extLst>
      <p:ext uri="{BB962C8B-B14F-4D97-AF65-F5344CB8AC3E}">
        <p14:creationId xmlns:p14="http://schemas.microsoft.com/office/powerpoint/2010/main" val="2151181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8EBF0-3242-8DCA-7002-28A19CDDA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277C5-183B-2B10-7F1F-7B6E4878A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MTSC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2A472-AD5A-BEE2-1E34-9B5455D87F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What to Prepare before coming – Day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EFD5F-2CB8-A021-5402-0010B8F7E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08" y="2087526"/>
            <a:ext cx="11154338" cy="446750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Mgate-MB3x70-G2 Introduction</a:t>
            </a:r>
          </a:p>
          <a:p>
            <a:pPr marL="0" indent="0">
              <a:buNone/>
            </a:pPr>
            <a:endParaRPr lang="de-DE" sz="2400" b="0" dirty="0">
              <a:solidFill>
                <a:srgbClr val="006666"/>
              </a:solidFill>
              <a:latin typeface="+mj-lt"/>
            </a:endParaRPr>
          </a:p>
          <a:p>
            <a:pPr lvl="1" fontAlgn="base">
              <a:lnSpc>
                <a:spcPct val="120000"/>
              </a:lnSpc>
              <a:buSzPct val="100000"/>
            </a:pPr>
            <a:r>
              <a:rPr lang="en-US" sz="2200" b="0" dirty="0">
                <a:solidFill>
                  <a:srgbClr val="006666"/>
                </a:solidFill>
                <a:latin typeface="+mj-lt"/>
              </a:rPr>
              <a:t>Pre-work material / assignments for participants:</a:t>
            </a:r>
            <a:endParaRPr lang="fr-FR" sz="2200" b="0" dirty="0">
              <a:solidFill>
                <a:srgbClr val="006666"/>
              </a:solidFill>
              <a:latin typeface="+mj-lt"/>
            </a:endParaRPr>
          </a:p>
          <a:p>
            <a:pPr lvl="2" fontAlgn="base">
              <a:lnSpc>
                <a:spcPct val="120000"/>
              </a:lnSpc>
              <a:buSzPct val="100000"/>
            </a:pPr>
            <a:r>
              <a:rPr lang="en-US" sz="2000" dirty="0">
                <a:solidFill>
                  <a:srgbClr val="006666"/>
                </a:solidFill>
                <a:latin typeface="+mj-lt"/>
              </a:rPr>
              <a:t>Review MTSC Products Feb/2026</a:t>
            </a:r>
          </a:p>
          <a:p>
            <a:pPr lvl="2" fontAlgn="base">
              <a:lnSpc>
                <a:spcPct val="120000"/>
              </a:lnSpc>
              <a:buSzPct val="100000"/>
            </a:pPr>
            <a:r>
              <a:rPr lang="en-US" sz="2000" dirty="0">
                <a:solidFill>
                  <a:srgbClr val="006666"/>
                </a:solidFill>
                <a:latin typeface="+mj-lt"/>
              </a:rPr>
              <a:t>Understand basics of Modbus RTU, Modbus TCP Protocols</a:t>
            </a:r>
          </a:p>
          <a:p>
            <a:pPr lvl="3" fontAlgn="base">
              <a:lnSpc>
                <a:spcPct val="120000"/>
              </a:lnSpc>
              <a:buSzPct val="100000"/>
            </a:pPr>
            <a:r>
              <a:rPr lang="en-US" sz="1800" dirty="0">
                <a:solidFill>
                  <a:srgbClr val="006666"/>
                </a:solidFill>
                <a:latin typeface="+mj-lt"/>
              </a:rPr>
              <a:t>Complete MTC-CON-100 Learning path in MTC e-Learning</a:t>
            </a:r>
            <a:endParaRPr lang="fr-FR" sz="1800" dirty="0">
              <a:solidFill>
                <a:srgbClr val="006666"/>
              </a:solidFill>
              <a:latin typeface="+mj-lt"/>
            </a:endParaRPr>
          </a:p>
          <a:p>
            <a:pPr lvl="3" fontAlgn="base">
              <a:lnSpc>
                <a:spcPct val="120000"/>
              </a:lnSpc>
              <a:buSzPct val="100000"/>
            </a:pPr>
            <a:r>
              <a:rPr lang="en-US" sz="1800" dirty="0">
                <a:solidFill>
                  <a:srgbClr val="006666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https://moxa.litmos.com.au/admin/learningPaths/64872/LearningPathContent</a:t>
            </a:r>
            <a:endParaRPr lang="fr-FR" sz="1800" dirty="0">
              <a:solidFill>
                <a:srgbClr val="006666"/>
              </a:solidFill>
              <a:latin typeface="+mj-lt"/>
            </a:endParaRPr>
          </a:p>
          <a:p>
            <a:pPr lvl="3" fontAlgn="base">
              <a:lnSpc>
                <a:spcPct val="120000"/>
              </a:lnSpc>
              <a:buSzPct val="100000"/>
            </a:pPr>
            <a:r>
              <a:rPr lang="en-US" sz="1800" dirty="0">
                <a:solidFill>
                  <a:srgbClr val="006666"/>
                </a:solidFill>
                <a:latin typeface="+mj-lt"/>
              </a:rPr>
              <a:t>(We grant access by latest </a:t>
            </a:r>
            <a:r>
              <a:rPr lang="en-US" sz="1800" dirty="0" err="1">
                <a:solidFill>
                  <a:srgbClr val="006666"/>
                </a:solidFill>
                <a:latin typeface="+mj-lt"/>
              </a:rPr>
              <a:t>feb</a:t>
            </a:r>
            <a:r>
              <a:rPr lang="en-US" sz="1800" dirty="0">
                <a:solidFill>
                  <a:srgbClr val="006666"/>
                </a:solidFill>
                <a:latin typeface="+mj-lt"/>
              </a:rPr>
              <a:t> 6</a:t>
            </a:r>
            <a:r>
              <a:rPr lang="en-US" sz="1800" baseline="30000" dirty="0">
                <a:solidFill>
                  <a:srgbClr val="006666"/>
                </a:solidFill>
                <a:latin typeface="+mj-lt"/>
              </a:rPr>
              <a:t>th</a:t>
            </a:r>
            <a:r>
              <a:rPr lang="en-US" sz="1800" dirty="0">
                <a:solidFill>
                  <a:srgbClr val="006666"/>
                </a:solidFill>
                <a:latin typeface="+mj-lt"/>
              </a:rPr>
              <a:t>)</a:t>
            </a:r>
            <a:endParaRPr lang="fr-FR" sz="1800" dirty="0">
              <a:solidFill>
                <a:srgbClr val="006666"/>
              </a:solidFill>
              <a:latin typeface="+mj-lt"/>
            </a:endParaRPr>
          </a:p>
          <a:p>
            <a:pPr lvl="2" fontAlgn="base">
              <a:lnSpc>
                <a:spcPct val="120000"/>
              </a:lnSpc>
              <a:buSzPct val="100000"/>
            </a:pPr>
            <a:r>
              <a:rPr lang="en-US" sz="2000" dirty="0">
                <a:solidFill>
                  <a:srgbClr val="006666"/>
                </a:solidFill>
                <a:latin typeface="+mj-lt"/>
              </a:rPr>
              <a:t>Know how to configure </a:t>
            </a:r>
            <a:r>
              <a:rPr lang="en-US" sz="2000" dirty="0" err="1">
                <a:solidFill>
                  <a:srgbClr val="006666"/>
                </a:solidFill>
                <a:latin typeface="+mj-lt"/>
              </a:rPr>
              <a:t>MGate</a:t>
            </a:r>
            <a:r>
              <a:rPr lang="en-US" sz="2000" dirty="0">
                <a:solidFill>
                  <a:srgbClr val="006666"/>
                </a:solidFill>
                <a:latin typeface="+mj-lt"/>
              </a:rPr>
              <a:t> MB3x70-G2</a:t>
            </a:r>
            <a:endParaRPr lang="fr-FR" sz="2000" dirty="0">
              <a:solidFill>
                <a:srgbClr val="006666"/>
              </a:solidFill>
              <a:latin typeface="+mj-lt"/>
            </a:endParaRPr>
          </a:p>
          <a:p>
            <a:pPr lvl="3" fontAlgn="base">
              <a:lnSpc>
                <a:spcPct val="120000"/>
              </a:lnSpc>
              <a:buSzPct val="100000"/>
            </a:pPr>
            <a:r>
              <a:rPr lang="fr-FR" sz="1800" dirty="0" err="1">
                <a:solidFill>
                  <a:srgbClr val="006666"/>
                </a:solidFill>
                <a:latin typeface="+mj-lt"/>
              </a:rPr>
              <a:t>Review</a:t>
            </a:r>
            <a:r>
              <a:rPr lang="fr-FR" sz="1800" dirty="0">
                <a:solidFill>
                  <a:srgbClr val="006666"/>
                </a:solidFill>
                <a:latin typeface="+mj-lt"/>
              </a:rPr>
              <a:t> the </a:t>
            </a:r>
            <a:r>
              <a:rPr lang="fr-FR" sz="1800" dirty="0" err="1">
                <a:solidFill>
                  <a:srgbClr val="006666"/>
                </a:solidFill>
                <a:latin typeface="+mj-lt"/>
              </a:rPr>
              <a:t>MGate</a:t>
            </a:r>
            <a:r>
              <a:rPr lang="fr-FR" sz="1800" dirty="0">
                <a:solidFill>
                  <a:srgbClr val="006666"/>
                </a:solidFill>
                <a:latin typeface="+mj-lt"/>
              </a:rPr>
              <a:t> G2 New Web GUI </a:t>
            </a:r>
            <a:r>
              <a:rPr lang="fr-FR" sz="1800" dirty="0" err="1">
                <a:solidFill>
                  <a:srgbClr val="006666"/>
                </a:solidFill>
                <a:latin typeface="+mj-lt"/>
              </a:rPr>
              <a:t>video</a:t>
            </a:r>
            <a:endParaRPr lang="fr-FR" sz="1800" dirty="0">
              <a:solidFill>
                <a:srgbClr val="006666"/>
              </a:solidFill>
              <a:latin typeface="+mj-lt"/>
            </a:endParaRPr>
          </a:p>
          <a:p>
            <a:pPr lvl="4" fontAlgn="base">
              <a:lnSpc>
                <a:spcPct val="120000"/>
              </a:lnSpc>
              <a:buSzPct val="100000"/>
            </a:pPr>
            <a:r>
              <a:rPr lang="en-US" sz="1600" dirty="0">
                <a:solidFill>
                  <a:srgbClr val="006666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https://www.moxa.com/en/videos/mgate-g2-quick-install</a:t>
            </a:r>
            <a:endParaRPr lang="fr-FR" sz="1600" dirty="0">
              <a:solidFill>
                <a:srgbClr val="006666"/>
              </a:solidFill>
              <a:latin typeface="+mj-lt"/>
            </a:endParaRPr>
          </a:p>
          <a:p>
            <a:pPr lvl="3" fontAlgn="base">
              <a:lnSpc>
                <a:spcPct val="120000"/>
              </a:lnSpc>
              <a:buSzPct val="100000"/>
            </a:pPr>
            <a:r>
              <a:rPr lang="en-US" sz="1800" dirty="0">
                <a:solidFill>
                  <a:srgbClr val="006666"/>
                </a:solidFill>
                <a:latin typeface="+mj-lt"/>
              </a:rPr>
              <a:t>UM, Configuration in Transparent mode (Page 27++)</a:t>
            </a:r>
            <a:endParaRPr lang="fr-FR" sz="1800" dirty="0">
              <a:solidFill>
                <a:srgbClr val="006666"/>
              </a:solidFill>
              <a:latin typeface="+mj-lt"/>
            </a:endParaRPr>
          </a:p>
          <a:p>
            <a:pPr lvl="3" fontAlgn="base">
              <a:lnSpc>
                <a:spcPct val="120000"/>
              </a:lnSpc>
              <a:buSzPct val="100000"/>
            </a:pPr>
            <a:r>
              <a:rPr lang="en-US" sz="1800" dirty="0">
                <a:solidFill>
                  <a:srgbClr val="006666"/>
                </a:solidFill>
                <a:latin typeface="+mj-lt"/>
              </a:rPr>
              <a:t>UM, Configuration in Agent mode (Page 29++)</a:t>
            </a:r>
          </a:p>
          <a:p>
            <a:pPr lvl="3" fontAlgn="base">
              <a:lnSpc>
                <a:spcPct val="120000"/>
              </a:lnSpc>
              <a:buSzPct val="100000"/>
            </a:pPr>
            <a:r>
              <a:rPr lang="en-US" sz="1800" dirty="0">
                <a:solidFill>
                  <a:srgbClr val="006666"/>
                </a:solidFill>
                <a:latin typeface="+mj-lt"/>
              </a:rPr>
              <a:t>Download User Manual from Product page: </a:t>
            </a:r>
            <a:endParaRPr lang="fr-FR" sz="1800" dirty="0">
              <a:solidFill>
                <a:srgbClr val="006666"/>
              </a:solidFill>
              <a:latin typeface="+mj-lt"/>
            </a:endParaRPr>
          </a:p>
          <a:p>
            <a:pPr lvl="4" fontAlgn="base">
              <a:lnSpc>
                <a:spcPct val="120000"/>
              </a:lnSpc>
              <a:buSzPct val="100000"/>
            </a:pPr>
            <a:r>
              <a:rPr lang="en-US" sz="1600" dirty="0">
                <a:solidFill>
                  <a:srgbClr val="006666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https://www.moxa.com/en/products/industrial-edge-connectivity/protocol-gateways/modbus-tcp-gateways/mgate-mb3170-g2-mb3270-g2-mb3470-g2-series</a:t>
            </a:r>
            <a:endParaRPr lang="fr-FR" sz="1600" dirty="0">
              <a:solidFill>
                <a:srgbClr val="006666"/>
              </a:solidFill>
              <a:latin typeface="+mj-lt"/>
            </a:endParaRPr>
          </a:p>
          <a:p>
            <a:pPr marL="914400" lvl="2" indent="0" fontAlgn="base">
              <a:lnSpc>
                <a:spcPct val="120000"/>
              </a:lnSpc>
              <a:buSzPct val="100000"/>
              <a:buNone/>
            </a:pPr>
            <a:endParaRPr lang="fr-FR" sz="2000" dirty="0">
              <a:solidFill>
                <a:srgbClr val="006666"/>
              </a:solidFill>
              <a:latin typeface="+mj-lt"/>
            </a:endParaRPr>
          </a:p>
          <a:p>
            <a:pPr lvl="4"/>
            <a:endParaRPr lang="en-US" sz="1400" b="0" dirty="0">
              <a:solidFill>
                <a:srgbClr val="006666"/>
              </a:solidFill>
              <a:latin typeface="+mj-lt"/>
            </a:endParaRPr>
          </a:p>
          <a:p>
            <a:pPr marL="0" indent="0">
              <a:buNone/>
            </a:pPr>
            <a:endParaRPr lang="de-DE" sz="2000" b="0" dirty="0"/>
          </a:p>
          <a:p>
            <a:pPr marL="457200" lvl="1" indent="0">
              <a:buNone/>
            </a:pPr>
            <a:endParaRPr lang="de-DE" sz="2000" b="0" dirty="0"/>
          </a:p>
        </p:txBody>
      </p:sp>
    </p:spTree>
    <p:extLst>
      <p:ext uri="{BB962C8B-B14F-4D97-AF65-F5344CB8AC3E}">
        <p14:creationId xmlns:p14="http://schemas.microsoft.com/office/powerpoint/2010/main" val="997566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80E24-DD2A-FA33-E9B9-38C1F9960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58C3-104F-388B-1189-AE39CB6FE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</p:spTree>
    <p:extLst>
      <p:ext uri="{BB962C8B-B14F-4D97-AF65-F5344CB8AC3E}">
        <p14:creationId xmlns:p14="http://schemas.microsoft.com/office/powerpoint/2010/main" val="3520823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6C719-9F47-D444-5D53-4A874E721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B1AE-A03D-980B-22A8-39A8ADF6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MTSC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77B51-9CB8-72B5-70D7-618208CCCB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What to Prepare before coming – Day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6E043-DAAC-5B8D-05AB-6A61BFA46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08" y="2087526"/>
            <a:ext cx="11154338" cy="446750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eCOS</a:t>
            </a:r>
            <a:r>
              <a:rPr lang="en-US" dirty="0"/>
              <a:t> – Enhancing cybersecurity</a:t>
            </a:r>
          </a:p>
          <a:p>
            <a:pPr marL="0" indent="0">
              <a:buNone/>
            </a:pPr>
            <a:endParaRPr lang="de-DE" sz="2400" b="0" dirty="0">
              <a:solidFill>
                <a:srgbClr val="006666"/>
              </a:solidFill>
              <a:latin typeface="+mj-lt"/>
            </a:endParaRPr>
          </a:p>
          <a:p>
            <a:pPr lvl="1" fontAlgn="base">
              <a:lnSpc>
                <a:spcPct val="120000"/>
              </a:lnSpc>
              <a:buSzPct val="100000"/>
            </a:pPr>
            <a:r>
              <a:rPr lang="en-US" sz="2200" b="0" dirty="0">
                <a:solidFill>
                  <a:srgbClr val="006666"/>
                </a:solidFill>
                <a:latin typeface="+mj-lt"/>
              </a:rPr>
              <a:t>Pre-work material / assignments for participants:</a:t>
            </a:r>
            <a:endParaRPr lang="fr-FR" sz="2200" b="0" dirty="0">
              <a:solidFill>
                <a:srgbClr val="006666"/>
              </a:solidFill>
              <a:latin typeface="+mj-lt"/>
            </a:endParaRPr>
          </a:p>
          <a:p>
            <a:pPr lvl="2" fontAlgn="base">
              <a:buSzPct val="100000"/>
            </a:pPr>
            <a:r>
              <a:rPr lang="en-US" sz="1500" dirty="0">
                <a:solidFill>
                  <a:srgbClr val="006666"/>
                </a:solidFill>
                <a:latin typeface="+mj-lt"/>
              </a:rPr>
              <a:t>Understand basics of ethernet technology, including BPDU, Multicast packets.</a:t>
            </a:r>
            <a:endParaRPr lang="fr-FR" sz="1500" dirty="0">
              <a:solidFill>
                <a:srgbClr val="006666"/>
              </a:solidFill>
              <a:latin typeface="+mj-lt"/>
            </a:endParaRPr>
          </a:p>
          <a:p>
            <a:pPr lvl="2" fontAlgn="base">
              <a:buSzPct val="100000"/>
            </a:pPr>
            <a:r>
              <a:rPr lang="en-US" sz="1500" dirty="0">
                <a:solidFill>
                  <a:srgbClr val="006666"/>
                </a:solidFill>
                <a:latin typeface="+mj-lt"/>
              </a:rPr>
              <a:t>Review the User Manual and Command Line Interface Manual for EDS-510E</a:t>
            </a:r>
            <a:endParaRPr lang="fr-FR" sz="1500" dirty="0">
              <a:solidFill>
                <a:srgbClr val="006666"/>
              </a:solidFill>
              <a:latin typeface="+mj-lt"/>
            </a:endParaRPr>
          </a:p>
          <a:p>
            <a:pPr lvl="2" fontAlgn="base">
              <a:buSzPct val="100000"/>
            </a:pPr>
            <a:r>
              <a:rPr lang="en-US" sz="1500" dirty="0">
                <a:solidFill>
                  <a:srgbClr val="006666"/>
                </a:solidFill>
                <a:latin typeface="+mj-lt"/>
              </a:rPr>
              <a:t>Understand QoS and security concepts</a:t>
            </a:r>
            <a:endParaRPr lang="fr-FR" sz="1500" dirty="0">
              <a:solidFill>
                <a:srgbClr val="006666"/>
              </a:solidFill>
              <a:latin typeface="+mj-lt"/>
            </a:endParaRPr>
          </a:p>
          <a:p>
            <a:pPr lvl="2" fontAlgn="base">
              <a:buSzPct val="100000"/>
            </a:pPr>
            <a:r>
              <a:rPr lang="en-US" sz="1500" dirty="0">
                <a:solidFill>
                  <a:srgbClr val="006666"/>
                </a:solidFill>
                <a:latin typeface="+mj-lt"/>
              </a:rPr>
              <a:t>Be able (and have the necessary admin rights) to configure EDS-510E settings on own laptop.</a:t>
            </a:r>
            <a:endParaRPr lang="fr-FR" sz="1500" dirty="0">
              <a:solidFill>
                <a:srgbClr val="006666"/>
              </a:solidFill>
              <a:latin typeface="+mj-lt"/>
            </a:endParaRPr>
          </a:p>
          <a:p>
            <a:pPr lvl="2" fontAlgn="base">
              <a:buSzPct val="100000"/>
            </a:pPr>
            <a:r>
              <a:rPr lang="en-US" sz="1500" dirty="0">
                <a:solidFill>
                  <a:srgbClr val="006666"/>
                </a:solidFill>
                <a:latin typeface="+mj-lt"/>
              </a:rPr>
              <a:t>Know how to use </a:t>
            </a:r>
            <a:r>
              <a:rPr lang="en-US" sz="1500" dirty="0" err="1">
                <a:solidFill>
                  <a:srgbClr val="006666"/>
                </a:solidFill>
                <a:latin typeface="+mj-lt"/>
              </a:rPr>
              <a:t>colasoft</a:t>
            </a:r>
            <a:r>
              <a:rPr lang="en-US" sz="1500" dirty="0">
                <a:solidFill>
                  <a:srgbClr val="006666"/>
                </a:solidFill>
                <a:latin typeface="+mj-lt"/>
              </a:rPr>
              <a:t> packet builder to send packets</a:t>
            </a:r>
          </a:p>
          <a:p>
            <a:pPr lvl="2" fontAlgn="base">
              <a:buSzPct val="100000"/>
            </a:pPr>
            <a:r>
              <a:rPr lang="en-US" sz="1500" dirty="0">
                <a:solidFill>
                  <a:srgbClr val="006666"/>
                </a:solidFill>
                <a:latin typeface="+mj-lt"/>
              </a:rPr>
              <a:t>Software:</a:t>
            </a:r>
          </a:p>
          <a:p>
            <a:pPr lvl="3" fontAlgn="base">
              <a:lnSpc>
                <a:spcPct val="120000"/>
              </a:lnSpc>
              <a:buSzPct val="100000"/>
            </a:pPr>
            <a:r>
              <a:rPr lang="en-US" dirty="0">
                <a:solidFill>
                  <a:srgbClr val="006666"/>
                </a:solidFill>
                <a:latin typeface="+mj-lt"/>
              </a:rPr>
              <a:t>PC with Windows 10/11 and Google Chrome, Firefox or MS Edge (Per participant).    </a:t>
            </a:r>
            <a:endParaRPr lang="fr-FR" dirty="0">
              <a:solidFill>
                <a:srgbClr val="006666"/>
              </a:solidFill>
              <a:latin typeface="+mj-lt"/>
            </a:endParaRPr>
          </a:p>
          <a:p>
            <a:pPr lvl="3" fontAlgn="base">
              <a:lnSpc>
                <a:spcPct val="120000"/>
              </a:lnSpc>
              <a:buSzPct val="100000"/>
            </a:pPr>
            <a:r>
              <a:rPr lang="en-US" dirty="0">
                <a:solidFill>
                  <a:srgbClr val="006666"/>
                </a:solidFill>
                <a:latin typeface="+mj-lt"/>
              </a:rPr>
              <a:t>PUTTY or other Terminal Emulator:</a:t>
            </a:r>
            <a:endParaRPr lang="fr-FR" dirty="0">
              <a:solidFill>
                <a:srgbClr val="006666"/>
              </a:solidFill>
              <a:latin typeface="+mj-lt"/>
            </a:endParaRPr>
          </a:p>
          <a:p>
            <a:pPr lvl="4" fontAlgn="base">
              <a:lnSpc>
                <a:spcPct val="120000"/>
              </a:lnSpc>
              <a:buSzPct val="100000"/>
            </a:pPr>
            <a:r>
              <a:rPr lang="en-US" sz="1400" dirty="0">
                <a:solidFill>
                  <a:srgbClr val="006666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https://www.chiark.greenend.org.uk/~sgtatham/putty/latest.html</a:t>
            </a:r>
            <a:endParaRPr lang="fr-FR" sz="1400" dirty="0">
              <a:solidFill>
                <a:srgbClr val="006666"/>
              </a:solidFill>
              <a:latin typeface="+mj-lt"/>
            </a:endParaRPr>
          </a:p>
          <a:p>
            <a:pPr lvl="3" fontAlgn="base">
              <a:lnSpc>
                <a:spcPct val="120000"/>
              </a:lnSpc>
              <a:buSzPct val="100000"/>
            </a:pPr>
            <a:r>
              <a:rPr lang="en-US" dirty="0">
                <a:solidFill>
                  <a:srgbClr val="006666"/>
                </a:solidFill>
                <a:latin typeface="+mj-lt"/>
              </a:rPr>
              <a:t>Wireshark installed Version 4.0.0 or later. download from here:   </a:t>
            </a:r>
            <a:endParaRPr lang="fr-FR" dirty="0">
              <a:solidFill>
                <a:srgbClr val="006666"/>
              </a:solidFill>
              <a:latin typeface="+mj-lt"/>
            </a:endParaRPr>
          </a:p>
          <a:p>
            <a:pPr lvl="4" fontAlgn="base">
              <a:lnSpc>
                <a:spcPct val="120000"/>
              </a:lnSpc>
              <a:buSzPct val="100000"/>
            </a:pPr>
            <a:r>
              <a:rPr lang="en-US" sz="1400" dirty="0">
                <a:solidFill>
                  <a:srgbClr val="006666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https://www.wireshark.org/download.html</a:t>
            </a:r>
            <a:endParaRPr lang="fr-FR" sz="1400" dirty="0">
              <a:solidFill>
                <a:srgbClr val="006666"/>
              </a:solidFill>
              <a:latin typeface="+mj-lt"/>
            </a:endParaRPr>
          </a:p>
          <a:p>
            <a:pPr lvl="3" fontAlgn="base">
              <a:lnSpc>
                <a:spcPct val="120000"/>
              </a:lnSpc>
              <a:buSzPct val="100000"/>
            </a:pPr>
            <a:r>
              <a:rPr lang="en-US" dirty="0" err="1">
                <a:solidFill>
                  <a:srgbClr val="006666"/>
                </a:solidFill>
                <a:latin typeface="+mj-lt"/>
              </a:rPr>
              <a:t>Colasoft</a:t>
            </a:r>
            <a:r>
              <a:rPr lang="en-US" dirty="0">
                <a:solidFill>
                  <a:srgbClr val="006666"/>
                </a:solidFill>
                <a:latin typeface="+mj-lt"/>
              </a:rPr>
              <a:t> Packet Builder</a:t>
            </a:r>
            <a:endParaRPr lang="fr-FR" dirty="0">
              <a:solidFill>
                <a:srgbClr val="006666"/>
              </a:solidFill>
              <a:latin typeface="+mj-lt"/>
            </a:endParaRPr>
          </a:p>
          <a:p>
            <a:pPr lvl="4" fontAlgn="base">
              <a:lnSpc>
                <a:spcPct val="120000"/>
              </a:lnSpc>
              <a:buSzPct val="100000"/>
            </a:pPr>
            <a:r>
              <a:rPr lang="en-US" sz="1400" dirty="0">
                <a:solidFill>
                  <a:srgbClr val="006666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Packet Builder for Network Engineer - </a:t>
            </a:r>
            <a:r>
              <a:rPr lang="en-US" sz="1400" dirty="0" err="1">
                <a:solidFill>
                  <a:srgbClr val="006666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Colasoft</a:t>
            </a:r>
            <a:endParaRPr lang="fr-FR" sz="1400" dirty="0">
              <a:solidFill>
                <a:srgbClr val="006666"/>
              </a:solidFill>
              <a:latin typeface="+mj-lt"/>
            </a:endParaRPr>
          </a:p>
          <a:p>
            <a:pPr lvl="3" fontAlgn="base">
              <a:buSzPct val="100000"/>
            </a:pPr>
            <a:endParaRPr lang="fr-FR" sz="1300" dirty="0">
              <a:solidFill>
                <a:srgbClr val="006666"/>
              </a:solidFill>
              <a:latin typeface="+mj-lt"/>
            </a:endParaRPr>
          </a:p>
          <a:p>
            <a:pPr lvl="4"/>
            <a:endParaRPr lang="en-US" sz="1400" b="0" dirty="0">
              <a:solidFill>
                <a:srgbClr val="006666"/>
              </a:solidFill>
              <a:latin typeface="+mj-lt"/>
            </a:endParaRPr>
          </a:p>
          <a:p>
            <a:pPr marL="0" indent="0">
              <a:buNone/>
            </a:pPr>
            <a:endParaRPr lang="de-DE" sz="2000" b="0" dirty="0"/>
          </a:p>
          <a:p>
            <a:pPr marL="457200" lvl="1" indent="0">
              <a:buNone/>
            </a:pPr>
            <a:endParaRPr lang="de-DE" sz="2000" b="0" dirty="0"/>
          </a:p>
        </p:txBody>
      </p:sp>
    </p:spTree>
    <p:extLst>
      <p:ext uri="{BB962C8B-B14F-4D97-AF65-F5344CB8AC3E}">
        <p14:creationId xmlns:p14="http://schemas.microsoft.com/office/powerpoint/2010/main" val="3845195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1DCEE-7B2B-C3B3-8241-9C885C853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98F46-8D86-348F-61D7-9744889DD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MTSC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29792-A91D-B92B-0933-5E370A79C23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What to Prepare before coming – Day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F8A7C-737D-4FE9-E4E7-B379F3CE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08" y="2087526"/>
            <a:ext cx="11154338" cy="4522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/>
              <a:t>​</a:t>
            </a:r>
            <a:r>
              <a:rPr lang="en-US" dirty="0"/>
              <a:t>Troubleshooting Best Practices: A Practical Case-Based Approach​ </a:t>
            </a:r>
          </a:p>
          <a:p>
            <a:pPr marL="0" indent="0">
              <a:buNone/>
            </a:pPr>
            <a:r>
              <a:rPr lang="en-US" sz="2000" b="0" dirty="0">
                <a:solidFill>
                  <a:srgbClr val="006666"/>
                </a:solidFill>
                <a:latin typeface="+mj-lt"/>
              </a:rPr>
              <a:t>Participants Prerequisites  </a:t>
            </a:r>
          </a:p>
          <a:p>
            <a:pPr marL="457200" lvl="1" indent="0" fontAlgn="base">
              <a:buSzPct val="100000"/>
              <a:buNone/>
            </a:pPr>
            <a:r>
              <a:rPr lang="en-US" sz="2000" b="0" dirty="0">
                <a:solidFill>
                  <a:srgbClr val="006666"/>
                </a:solidFill>
                <a:latin typeface="+mj-lt"/>
              </a:rPr>
              <a:t> </a:t>
            </a:r>
          </a:p>
          <a:p>
            <a:pPr lvl="1" fontAlgn="base">
              <a:buSzPct val="100000"/>
            </a:pPr>
            <a:r>
              <a:rPr lang="en-US" sz="2000" b="0" dirty="0">
                <a:solidFill>
                  <a:srgbClr val="006666"/>
                </a:solidFill>
                <a:latin typeface="+mj-lt"/>
              </a:rPr>
              <a:t>Understand the Distributor and Moxa Technical Support pyramid </a:t>
            </a:r>
          </a:p>
          <a:p>
            <a:pPr lvl="1" fontAlgn="base">
              <a:buSzPct val="100000"/>
            </a:pPr>
            <a:r>
              <a:rPr lang="en-US" sz="2000" b="0" dirty="0">
                <a:solidFill>
                  <a:srgbClr val="006666"/>
                </a:solidFill>
                <a:latin typeface="+mj-lt"/>
              </a:rPr>
              <a:t>Be familiar with Type 0 and Type 1 case handling </a:t>
            </a:r>
          </a:p>
          <a:p>
            <a:pPr lvl="1" fontAlgn="base">
              <a:buSzPct val="100000"/>
            </a:pPr>
            <a:r>
              <a:rPr lang="en-US" sz="2000" b="0" dirty="0">
                <a:solidFill>
                  <a:srgbClr val="006666"/>
                </a:solidFill>
                <a:latin typeface="+mj-lt"/>
              </a:rPr>
              <a:t>Understand Moxa industrial network topologies and redundancy concepts </a:t>
            </a:r>
          </a:p>
          <a:p>
            <a:pPr lvl="1" fontAlgn="base">
              <a:buSzPct val="100000"/>
            </a:pPr>
            <a:r>
              <a:rPr lang="en-US" sz="2000" b="0" dirty="0">
                <a:solidFill>
                  <a:srgbClr val="006666"/>
                </a:solidFill>
                <a:latin typeface="+mj-lt"/>
              </a:rPr>
              <a:t>Be comfortable facilitating discussion without teaching solutions </a:t>
            </a:r>
          </a:p>
          <a:p>
            <a:pPr marL="0" indent="0">
              <a:buNone/>
            </a:pPr>
            <a:endParaRPr lang="de-DE" sz="2400" b="0" dirty="0">
              <a:solidFill>
                <a:srgbClr val="0066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4535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7E1CD-758D-ABA6-22C4-6A460FE27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BDFC11-7557-FDB3-AE3C-28149A231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06" y="273523"/>
            <a:ext cx="11158565" cy="777116"/>
          </a:xfrm>
        </p:spPr>
        <p:txBody>
          <a:bodyPr/>
          <a:lstStyle/>
          <a:p>
            <a:r>
              <a:rPr lang="de-DE"/>
              <a:t>Moxa Europe Technical Support Network</a:t>
            </a:r>
            <a:endParaRPr lang="en-US"/>
          </a:p>
        </p:txBody>
      </p:sp>
      <p:grpSp>
        <p:nvGrpSpPr>
          <p:cNvPr id="125" name="Group 2">
            <a:extLst>
              <a:ext uri="{FF2B5EF4-FFF2-40B4-BE49-F238E27FC236}">
                <a16:creationId xmlns:a16="http://schemas.microsoft.com/office/drawing/2014/main" id="{FB19BF81-942E-D3C3-AA43-3AD23E879868}"/>
              </a:ext>
            </a:extLst>
          </p:cNvPr>
          <p:cNvGrpSpPr/>
          <p:nvPr/>
        </p:nvGrpSpPr>
        <p:grpSpPr>
          <a:xfrm>
            <a:off x="2825754" y="749280"/>
            <a:ext cx="6542079" cy="5835197"/>
            <a:chOff x="0" y="0"/>
            <a:chExt cx="821411" cy="711200"/>
          </a:xfrm>
        </p:grpSpPr>
        <p:sp>
          <p:nvSpPr>
            <p:cNvPr id="170" name="Freeform 3">
              <a:extLst>
                <a:ext uri="{FF2B5EF4-FFF2-40B4-BE49-F238E27FC236}">
                  <a16:creationId xmlns:a16="http://schemas.microsoft.com/office/drawing/2014/main" id="{6265B795-FBFF-BC93-9FD2-CCFEFE12FEA4}"/>
                </a:ext>
              </a:extLst>
            </p:cNvPr>
            <p:cNvSpPr/>
            <p:nvPr/>
          </p:nvSpPr>
          <p:spPr>
            <a:xfrm>
              <a:off x="0" y="0"/>
              <a:ext cx="821411" cy="711200"/>
            </a:xfrm>
            <a:custGeom>
              <a:avLst/>
              <a:gdLst/>
              <a:ahLst/>
              <a:cxnLst/>
              <a:rect l="l" t="t" r="r" b="b"/>
              <a:pathLst>
                <a:path w="821411" h="711200">
                  <a:moveTo>
                    <a:pt x="410705" y="0"/>
                  </a:moveTo>
                  <a:lnTo>
                    <a:pt x="821411" y="711200"/>
                  </a:lnTo>
                  <a:lnTo>
                    <a:pt x="0" y="711200"/>
                  </a:lnTo>
                  <a:lnTo>
                    <a:pt x="410705" y="0"/>
                  </a:lnTo>
                  <a:close/>
                </a:path>
              </a:pathLst>
            </a:custGeom>
            <a:solidFill>
              <a:srgbClr val="2CB0B1">
                <a:alpha val="7843"/>
              </a:srgbClr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  <p:sp>
          <p:nvSpPr>
            <p:cNvPr id="171" name="TextBox 4">
              <a:extLst>
                <a:ext uri="{FF2B5EF4-FFF2-40B4-BE49-F238E27FC236}">
                  <a16:creationId xmlns:a16="http://schemas.microsoft.com/office/drawing/2014/main" id="{1F57FB95-88DB-9F91-D6BF-92181627DF73}"/>
                </a:ext>
              </a:extLst>
            </p:cNvPr>
            <p:cNvSpPr txBox="1"/>
            <p:nvPr/>
          </p:nvSpPr>
          <p:spPr>
            <a:xfrm>
              <a:off x="128345" y="292100"/>
              <a:ext cx="56472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1219170">
                <a:lnSpc>
                  <a:spcPts val="1845"/>
                </a:lnSpc>
              </a:pPr>
              <a:endParaRPr sz="1200">
                <a:solidFill>
                  <a:srgbClr val="090A0F"/>
                </a:solidFill>
              </a:endParaRPr>
            </a:p>
          </p:txBody>
        </p:sp>
      </p:grpSp>
      <p:grpSp>
        <p:nvGrpSpPr>
          <p:cNvPr id="126" name="Group 5">
            <a:extLst>
              <a:ext uri="{FF2B5EF4-FFF2-40B4-BE49-F238E27FC236}">
                <a16:creationId xmlns:a16="http://schemas.microsoft.com/office/drawing/2014/main" id="{18B61049-B267-3818-F5ED-8EA6DA38B9A4}"/>
              </a:ext>
            </a:extLst>
          </p:cNvPr>
          <p:cNvGrpSpPr/>
          <p:nvPr/>
        </p:nvGrpSpPr>
        <p:grpSpPr>
          <a:xfrm>
            <a:off x="1724471" y="4440471"/>
            <a:ext cx="5209639" cy="719179"/>
            <a:chOff x="0" y="0"/>
            <a:chExt cx="9467786" cy="1268730"/>
          </a:xfrm>
        </p:grpSpPr>
        <p:sp>
          <p:nvSpPr>
            <p:cNvPr id="169" name="Freeform 6">
              <a:extLst>
                <a:ext uri="{FF2B5EF4-FFF2-40B4-BE49-F238E27FC236}">
                  <a16:creationId xmlns:a16="http://schemas.microsoft.com/office/drawing/2014/main" id="{9B0764BD-5091-31C6-9458-BC73C1911747}"/>
                </a:ext>
              </a:extLst>
            </p:cNvPr>
            <p:cNvSpPr/>
            <p:nvPr/>
          </p:nvSpPr>
          <p:spPr>
            <a:xfrm>
              <a:off x="0" y="0"/>
              <a:ext cx="9467786" cy="1268730"/>
            </a:xfrm>
            <a:custGeom>
              <a:avLst/>
              <a:gdLst/>
              <a:ahLst/>
              <a:cxnLst/>
              <a:rect l="l" t="t" r="r" b="b"/>
              <a:pathLst>
                <a:path w="9467786" h="1268730">
                  <a:moveTo>
                    <a:pt x="735330" y="0"/>
                  </a:moveTo>
                  <a:lnTo>
                    <a:pt x="0" y="1268730"/>
                  </a:lnTo>
                  <a:lnTo>
                    <a:pt x="9467786" y="1268730"/>
                  </a:lnTo>
                  <a:lnTo>
                    <a:pt x="8732456" y="0"/>
                  </a:lnTo>
                  <a:close/>
                </a:path>
              </a:pathLst>
            </a:custGeom>
            <a:solidFill>
              <a:srgbClr val="2C92D5">
                <a:alpha val="9804"/>
              </a:srgbClr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</p:grpSp>
      <p:grpSp>
        <p:nvGrpSpPr>
          <p:cNvPr id="127" name="Group 7">
            <a:extLst>
              <a:ext uri="{FF2B5EF4-FFF2-40B4-BE49-F238E27FC236}">
                <a16:creationId xmlns:a16="http://schemas.microsoft.com/office/drawing/2014/main" id="{F0A7F348-EBDB-0078-AB97-9AE7BDA09C34}"/>
              </a:ext>
            </a:extLst>
          </p:cNvPr>
          <p:cNvGrpSpPr/>
          <p:nvPr/>
        </p:nvGrpSpPr>
        <p:grpSpPr>
          <a:xfrm>
            <a:off x="2304445" y="3064912"/>
            <a:ext cx="5148955" cy="892604"/>
            <a:chOff x="0" y="0"/>
            <a:chExt cx="7539421" cy="1268730"/>
          </a:xfrm>
        </p:grpSpPr>
        <p:sp>
          <p:nvSpPr>
            <p:cNvPr id="168" name="Freeform 8">
              <a:extLst>
                <a:ext uri="{FF2B5EF4-FFF2-40B4-BE49-F238E27FC236}">
                  <a16:creationId xmlns:a16="http://schemas.microsoft.com/office/drawing/2014/main" id="{C4AD8AD6-44F0-E481-CBC6-3FAE2FB38F01}"/>
                </a:ext>
              </a:extLst>
            </p:cNvPr>
            <p:cNvSpPr/>
            <p:nvPr/>
          </p:nvSpPr>
          <p:spPr>
            <a:xfrm>
              <a:off x="0" y="0"/>
              <a:ext cx="7539421" cy="1268730"/>
            </a:xfrm>
            <a:custGeom>
              <a:avLst/>
              <a:gdLst/>
              <a:ahLst/>
              <a:cxnLst/>
              <a:rect l="l" t="t" r="r" b="b"/>
              <a:pathLst>
                <a:path w="7539421" h="1268730">
                  <a:moveTo>
                    <a:pt x="735330" y="0"/>
                  </a:moveTo>
                  <a:lnTo>
                    <a:pt x="0" y="1268730"/>
                  </a:lnTo>
                  <a:lnTo>
                    <a:pt x="7539421" y="1268730"/>
                  </a:lnTo>
                  <a:lnTo>
                    <a:pt x="6804092" y="0"/>
                  </a:lnTo>
                  <a:close/>
                </a:path>
              </a:pathLst>
            </a:custGeom>
            <a:solidFill>
              <a:srgbClr val="3EDAD8">
                <a:alpha val="9804"/>
              </a:srgbClr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</p:grpSp>
      <p:grpSp>
        <p:nvGrpSpPr>
          <p:cNvPr id="128" name="Group 9">
            <a:extLst>
              <a:ext uri="{FF2B5EF4-FFF2-40B4-BE49-F238E27FC236}">
                <a16:creationId xmlns:a16="http://schemas.microsoft.com/office/drawing/2014/main" id="{80FCAAFF-18E7-B187-8582-85342A74D5C4}"/>
              </a:ext>
            </a:extLst>
          </p:cNvPr>
          <p:cNvGrpSpPr/>
          <p:nvPr/>
        </p:nvGrpSpPr>
        <p:grpSpPr>
          <a:xfrm>
            <a:off x="3018538" y="1637794"/>
            <a:ext cx="3909375" cy="903077"/>
            <a:chOff x="0" y="0"/>
            <a:chExt cx="5657962" cy="1268730"/>
          </a:xfrm>
        </p:grpSpPr>
        <p:sp>
          <p:nvSpPr>
            <p:cNvPr id="167" name="Freeform 10">
              <a:extLst>
                <a:ext uri="{FF2B5EF4-FFF2-40B4-BE49-F238E27FC236}">
                  <a16:creationId xmlns:a16="http://schemas.microsoft.com/office/drawing/2014/main" id="{824DDCF4-2175-DD02-B8CB-20611433072A}"/>
                </a:ext>
              </a:extLst>
            </p:cNvPr>
            <p:cNvSpPr/>
            <p:nvPr/>
          </p:nvSpPr>
          <p:spPr>
            <a:xfrm>
              <a:off x="0" y="0"/>
              <a:ext cx="5657962" cy="1268730"/>
            </a:xfrm>
            <a:custGeom>
              <a:avLst/>
              <a:gdLst/>
              <a:ahLst/>
              <a:cxnLst/>
              <a:rect l="l" t="t" r="r" b="b"/>
              <a:pathLst>
                <a:path w="5657962" h="1268730">
                  <a:moveTo>
                    <a:pt x="735330" y="0"/>
                  </a:moveTo>
                  <a:lnTo>
                    <a:pt x="0" y="1268730"/>
                  </a:lnTo>
                  <a:lnTo>
                    <a:pt x="5657962" y="1268730"/>
                  </a:lnTo>
                  <a:lnTo>
                    <a:pt x="4922632" y="0"/>
                  </a:lnTo>
                  <a:close/>
                </a:path>
              </a:pathLst>
            </a:custGeom>
            <a:solidFill>
              <a:srgbClr val="86EAE9">
                <a:alpha val="9804"/>
              </a:srgbClr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</p:grpSp>
      <p:sp>
        <p:nvSpPr>
          <p:cNvPr id="129" name="Freeform 11">
            <a:extLst>
              <a:ext uri="{FF2B5EF4-FFF2-40B4-BE49-F238E27FC236}">
                <a16:creationId xmlns:a16="http://schemas.microsoft.com/office/drawing/2014/main" id="{D3909758-F7CA-CF3E-E83A-B15113A24CE8}"/>
              </a:ext>
            </a:extLst>
          </p:cNvPr>
          <p:cNvSpPr/>
          <p:nvPr/>
        </p:nvSpPr>
        <p:spPr>
          <a:xfrm>
            <a:off x="5261280" y="1055740"/>
            <a:ext cx="1666635" cy="1485131"/>
          </a:xfrm>
          <a:custGeom>
            <a:avLst/>
            <a:gdLst/>
            <a:ahLst/>
            <a:cxnLst/>
            <a:rect l="l" t="t" r="r" b="b"/>
            <a:pathLst>
              <a:path w="2742926" h="2372631">
                <a:moveTo>
                  <a:pt x="0" y="0"/>
                </a:moveTo>
                <a:lnTo>
                  <a:pt x="2742926" y="0"/>
                </a:lnTo>
                <a:lnTo>
                  <a:pt x="2742926" y="2372631"/>
                </a:lnTo>
                <a:lnTo>
                  <a:pt x="0" y="2372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1200">
              <a:solidFill>
                <a:srgbClr val="090A0F"/>
              </a:solidFill>
            </a:endParaRPr>
          </a:p>
        </p:txBody>
      </p:sp>
      <p:grpSp>
        <p:nvGrpSpPr>
          <p:cNvPr id="130" name="Group 12">
            <a:extLst>
              <a:ext uri="{FF2B5EF4-FFF2-40B4-BE49-F238E27FC236}">
                <a16:creationId xmlns:a16="http://schemas.microsoft.com/office/drawing/2014/main" id="{65A9A047-0E31-5B39-BAA8-AE77DC4B17C5}"/>
              </a:ext>
            </a:extLst>
          </p:cNvPr>
          <p:cNvGrpSpPr/>
          <p:nvPr/>
        </p:nvGrpSpPr>
        <p:grpSpPr>
          <a:xfrm>
            <a:off x="4496803" y="3058586"/>
            <a:ext cx="3195584" cy="892604"/>
            <a:chOff x="0" y="0"/>
            <a:chExt cx="4679175" cy="1268730"/>
          </a:xfrm>
        </p:grpSpPr>
        <p:sp>
          <p:nvSpPr>
            <p:cNvPr id="166" name="Freeform 13">
              <a:extLst>
                <a:ext uri="{FF2B5EF4-FFF2-40B4-BE49-F238E27FC236}">
                  <a16:creationId xmlns:a16="http://schemas.microsoft.com/office/drawing/2014/main" id="{0FE493B7-9195-D7AB-96F4-824C12235DFE}"/>
                </a:ext>
              </a:extLst>
            </p:cNvPr>
            <p:cNvSpPr/>
            <p:nvPr/>
          </p:nvSpPr>
          <p:spPr>
            <a:xfrm>
              <a:off x="0" y="0"/>
              <a:ext cx="4679174" cy="1268730"/>
            </a:xfrm>
            <a:custGeom>
              <a:avLst/>
              <a:gdLst/>
              <a:ahLst/>
              <a:cxnLst/>
              <a:rect l="l" t="t" r="r" b="b"/>
              <a:pathLst>
                <a:path w="4679174" h="1268730">
                  <a:moveTo>
                    <a:pt x="735330" y="0"/>
                  </a:moveTo>
                  <a:lnTo>
                    <a:pt x="0" y="1268730"/>
                  </a:lnTo>
                  <a:lnTo>
                    <a:pt x="4679174" y="1268730"/>
                  </a:lnTo>
                  <a:lnTo>
                    <a:pt x="3943845" y="0"/>
                  </a:lnTo>
                  <a:close/>
                </a:path>
              </a:pathLst>
            </a:custGeom>
            <a:solidFill>
              <a:srgbClr val="639C9D"/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</p:grpSp>
      <p:grpSp>
        <p:nvGrpSpPr>
          <p:cNvPr id="131" name="Group 14">
            <a:extLst>
              <a:ext uri="{FF2B5EF4-FFF2-40B4-BE49-F238E27FC236}">
                <a16:creationId xmlns:a16="http://schemas.microsoft.com/office/drawing/2014/main" id="{D0B6A814-FBE8-F3B0-3075-D52C8F586FB4}"/>
              </a:ext>
            </a:extLst>
          </p:cNvPr>
          <p:cNvGrpSpPr/>
          <p:nvPr/>
        </p:nvGrpSpPr>
        <p:grpSpPr>
          <a:xfrm>
            <a:off x="1082981" y="5672902"/>
            <a:ext cx="6104827" cy="717517"/>
            <a:chOff x="0" y="0"/>
            <a:chExt cx="11120360" cy="1268730"/>
          </a:xfrm>
        </p:grpSpPr>
        <p:sp>
          <p:nvSpPr>
            <p:cNvPr id="165" name="Freeform 15">
              <a:extLst>
                <a:ext uri="{FF2B5EF4-FFF2-40B4-BE49-F238E27FC236}">
                  <a16:creationId xmlns:a16="http://schemas.microsoft.com/office/drawing/2014/main" id="{D0BE76F7-8C6E-60E3-694F-6B91D7536D35}"/>
                </a:ext>
              </a:extLst>
            </p:cNvPr>
            <p:cNvSpPr/>
            <p:nvPr/>
          </p:nvSpPr>
          <p:spPr>
            <a:xfrm>
              <a:off x="0" y="0"/>
              <a:ext cx="11120361" cy="1268730"/>
            </a:xfrm>
            <a:custGeom>
              <a:avLst/>
              <a:gdLst/>
              <a:ahLst/>
              <a:cxnLst/>
              <a:rect l="l" t="t" r="r" b="b"/>
              <a:pathLst>
                <a:path w="11120361" h="1268730">
                  <a:moveTo>
                    <a:pt x="735330" y="0"/>
                  </a:moveTo>
                  <a:lnTo>
                    <a:pt x="0" y="1268730"/>
                  </a:lnTo>
                  <a:lnTo>
                    <a:pt x="11120361" y="1268730"/>
                  </a:lnTo>
                  <a:lnTo>
                    <a:pt x="10385030" y="0"/>
                  </a:lnTo>
                  <a:close/>
                </a:path>
              </a:pathLst>
            </a:custGeom>
            <a:solidFill>
              <a:srgbClr val="13538A">
                <a:alpha val="9804"/>
              </a:srgbClr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</p:grpSp>
      <p:grpSp>
        <p:nvGrpSpPr>
          <p:cNvPr id="132" name="Group 16">
            <a:extLst>
              <a:ext uri="{FF2B5EF4-FFF2-40B4-BE49-F238E27FC236}">
                <a16:creationId xmlns:a16="http://schemas.microsoft.com/office/drawing/2014/main" id="{0BB3054D-9133-9FAA-1D96-1E4B7C73C259}"/>
              </a:ext>
            </a:extLst>
          </p:cNvPr>
          <p:cNvGrpSpPr/>
          <p:nvPr/>
        </p:nvGrpSpPr>
        <p:grpSpPr>
          <a:xfrm>
            <a:off x="3171099" y="5672902"/>
            <a:ext cx="5863487" cy="717517"/>
            <a:chOff x="0" y="0"/>
            <a:chExt cx="10680742" cy="1268730"/>
          </a:xfrm>
        </p:grpSpPr>
        <p:sp>
          <p:nvSpPr>
            <p:cNvPr id="164" name="Freeform 17">
              <a:extLst>
                <a:ext uri="{FF2B5EF4-FFF2-40B4-BE49-F238E27FC236}">
                  <a16:creationId xmlns:a16="http://schemas.microsoft.com/office/drawing/2014/main" id="{F672F279-6A12-E9A2-0F50-5BE1F9246971}"/>
                </a:ext>
              </a:extLst>
            </p:cNvPr>
            <p:cNvSpPr/>
            <p:nvPr/>
          </p:nvSpPr>
          <p:spPr>
            <a:xfrm>
              <a:off x="0" y="0"/>
              <a:ext cx="10680742" cy="1268730"/>
            </a:xfrm>
            <a:custGeom>
              <a:avLst/>
              <a:gdLst/>
              <a:ahLst/>
              <a:cxnLst/>
              <a:rect l="l" t="t" r="r" b="b"/>
              <a:pathLst>
                <a:path w="10680742" h="1268730">
                  <a:moveTo>
                    <a:pt x="735330" y="0"/>
                  </a:moveTo>
                  <a:lnTo>
                    <a:pt x="0" y="1268730"/>
                  </a:lnTo>
                  <a:lnTo>
                    <a:pt x="10680742" y="1268730"/>
                  </a:lnTo>
                  <a:lnTo>
                    <a:pt x="9945412" y="0"/>
                  </a:lnTo>
                  <a:close/>
                </a:path>
              </a:pathLst>
            </a:custGeom>
            <a:solidFill>
              <a:srgbClr val="235A5B"/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</p:grpSp>
      <p:grpSp>
        <p:nvGrpSpPr>
          <p:cNvPr id="133" name="Group 18">
            <a:extLst>
              <a:ext uri="{FF2B5EF4-FFF2-40B4-BE49-F238E27FC236}">
                <a16:creationId xmlns:a16="http://schemas.microsoft.com/office/drawing/2014/main" id="{21B8BD8F-DB4C-AB24-2B98-1212F2FED8CC}"/>
              </a:ext>
            </a:extLst>
          </p:cNvPr>
          <p:cNvGrpSpPr/>
          <p:nvPr/>
        </p:nvGrpSpPr>
        <p:grpSpPr>
          <a:xfrm rot="16200000">
            <a:off x="9046909" y="2508648"/>
            <a:ext cx="1773256" cy="278424"/>
            <a:chOff x="0" y="0"/>
            <a:chExt cx="3140661" cy="508000"/>
          </a:xfrm>
        </p:grpSpPr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D90B52EF-8372-9470-256A-5FE0C7B6B5EE}"/>
                </a:ext>
              </a:extLst>
            </p:cNvPr>
            <p:cNvSpPr/>
            <p:nvPr/>
          </p:nvSpPr>
          <p:spPr>
            <a:xfrm>
              <a:off x="2692351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6" y="408940"/>
                    <a:pt x="408940" y="317396"/>
                    <a:pt x="408940" y="204470"/>
                  </a:cubicBezTo>
                  <a:cubicBezTo>
                    <a:pt x="408940" y="91544"/>
                    <a:pt x="317396" y="0"/>
                    <a:pt x="204470" y="0"/>
                  </a:cubicBezTo>
                  <a:close/>
                </a:path>
              </a:pathLst>
            </a:custGeom>
            <a:solidFill>
              <a:srgbClr val="2CB0B1"/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  <p:sp>
          <p:nvSpPr>
            <p:cNvPr id="163" name="Freeform 20">
              <a:extLst>
                <a:ext uri="{FF2B5EF4-FFF2-40B4-BE49-F238E27FC236}">
                  <a16:creationId xmlns:a16="http://schemas.microsoft.com/office/drawing/2014/main" id="{FD246848-8A9A-C82E-12D4-CB68D3A3D2DD}"/>
                </a:ext>
              </a:extLst>
            </p:cNvPr>
            <p:cNvSpPr/>
            <p:nvPr/>
          </p:nvSpPr>
          <p:spPr>
            <a:xfrm>
              <a:off x="0" y="11430"/>
              <a:ext cx="3140661" cy="485140"/>
            </a:xfrm>
            <a:custGeom>
              <a:avLst/>
              <a:gdLst/>
              <a:ahLst/>
              <a:cxnLst/>
              <a:rect l="l" t="t" r="r" b="b"/>
              <a:pathLst>
                <a:path w="3140661" h="485140">
                  <a:moveTo>
                    <a:pt x="2896821" y="0"/>
                  </a:moveTo>
                  <a:cubicBezTo>
                    <a:pt x="2776171" y="0"/>
                    <a:pt x="2675841" y="88900"/>
                    <a:pt x="2656791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658061" y="280670"/>
                  </a:lnTo>
                  <a:cubicBezTo>
                    <a:pt x="2675841" y="396240"/>
                    <a:pt x="2777441" y="485140"/>
                    <a:pt x="2898091" y="485140"/>
                  </a:cubicBezTo>
                  <a:cubicBezTo>
                    <a:pt x="3032711" y="485140"/>
                    <a:pt x="3140661" y="375920"/>
                    <a:pt x="3140661" y="242570"/>
                  </a:cubicBezTo>
                  <a:cubicBezTo>
                    <a:pt x="3140661" y="107950"/>
                    <a:pt x="3031441" y="0"/>
                    <a:pt x="2896821" y="0"/>
                  </a:cubicBezTo>
                  <a:close/>
                  <a:moveTo>
                    <a:pt x="2896821" y="408940"/>
                  </a:moveTo>
                  <a:cubicBezTo>
                    <a:pt x="2805381" y="408940"/>
                    <a:pt x="2730451" y="334010"/>
                    <a:pt x="2730451" y="242570"/>
                  </a:cubicBezTo>
                  <a:cubicBezTo>
                    <a:pt x="2730451" y="151130"/>
                    <a:pt x="2805381" y="76200"/>
                    <a:pt x="2896821" y="76200"/>
                  </a:cubicBezTo>
                  <a:cubicBezTo>
                    <a:pt x="2988261" y="76200"/>
                    <a:pt x="3063191" y="151130"/>
                    <a:pt x="3063191" y="242570"/>
                  </a:cubicBezTo>
                  <a:cubicBezTo>
                    <a:pt x="3064461" y="334010"/>
                    <a:pt x="2989531" y="408940"/>
                    <a:pt x="2896821" y="408940"/>
                  </a:cubicBez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</p:grpSp>
      <p:grpSp>
        <p:nvGrpSpPr>
          <p:cNvPr id="134" name="Group 21">
            <a:extLst>
              <a:ext uri="{FF2B5EF4-FFF2-40B4-BE49-F238E27FC236}">
                <a16:creationId xmlns:a16="http://schemas.microsoft.com/office/drawing/2014/main" id="{CD90EEAC-E304-3F8A-63A8-F898AA31AD4E}"/>
              </a:ext>
            </a:extLst>
          </p:cNvPr>
          <p:cNvGrpSpPr/>
          <p:nvPr/>
        </p:nvGrpSpPr>
        <p:grpSpPr>
          <a:xfrm rot="16200000">
            <a:off x="9044227" y="3896856"/>
            <a:ext cx="1778623" cy="278424"/>
            <a:chOff x="0" y="0"/>
            <a:chExt cx="3150166" cy="508000"/>
          </a:xfrm>
        </p:grpSpPr>
        <p:sp>
          <p:nvSpPr>
            <p:cNvPr id="160" name="Freeform 22">
              <a:extLst>
                <a:ext uri="{FF2B5EF4-FFF2-40B4-BE49-F238E27FC236}">
                  <a16:creationId xmlns:a16="http://schemas.microsoft.com/office/drawing/2014/main" id="{E6C88D07-66E4-0189-A72F-2C6D37491FE3}"/>
                </a:ext>
              </a:extLst>
            </p:cNvPr>
            <p:cNvSpPr/>
            <p:nvPr/>
          </p:nvSpPr>
          <p:spPr>
            <a:xfrm>
              <a:off x="2701856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6" y="408940"/>
                    <a:pt x="408940" y="317396"/>
                    <a:pt x="408940" y="204470"/>
                  </a:cubicBezTo>
                  <a:cubicBezTo>
                    <a:pt x="408940" y="91544"/>
                    <a:pt x="317396" y="0"/>
                    <a:pt x="204470" y="0"/>
                  </a:cubicBezTo>
                  <a:close/>
                </a:path>
              </a:pathLst>
            </a:custGeom>
            <a:solidFill>
              <a:srgbClr val="639C9D"/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  <p:sp>
          <p:nvSpPr>
            <p:cNvPr id="161" name="Freeform 23">
              <a:extLst>
                <a:ext uri="{FF2B5EF4-FFF2-40B4-BE49-F238E27FC236}">
                  <a16:creationId xmlns:a16="http://schemas.microsoft.com/office/drawing/2014/main" id="{1BCEA67F-FEEE-DEFB-7BB7-401B85FBA4B8}"/>
                </a:ext>
              </a:extLst>
            </p:cNvPr>
            <p:cNvSpPr/>
            <p:nvPr/>
          </p:nvSpPr>
          <p:spPr>
            <a:xfrm>
              <a:off x="0" y="11430"/>
              <a:ext cx="3150166" cy="485140"/>
            </a:xfrm>
            <a:custGeom>
              <a:avLst/>
              <a:gdLst/>
              <a:ahLst/>
              <a:cxnLst/>
              <a:rect l="l" t="t" r="r" b="b"/>
              <a:pathLst>
                <a:path w="3150166" h="485140">
                  <a:moveTo>
                    <a:pt x="2906326" y="0"/>
                  </a:moveTo>
                  <a:cubicBezTo>
                    <a:pt x="2785676" y="0"/>
                    <a:pt x="2685346" y="88900"/>
                    <a:pt x="2666296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667566" y="280670"/>
                  </a:lnTo>
                  <a:cubicBezTo>
                    <a:pt x="2685346" y="396240"/>
                    <a:pt x="2786946" y="485140"/>
                    <a:pt x="2907596" y="485140"/>
                  </a:cubicBezTo>
                  <a:cubicBezTo>
                    <a:pt x="3042216" y="485140"/>
                    <a:pt x="3150166" y="375920"/>
                    <a:pt x="3150166" y="242570"/>
                  </a:cubicBezTo>
                  <a:cubicBezTo>
                    <a:pt x="3150166" y="107950"/>
                    <a:pt x="3040946" y="0"/>
                    <a:pt x="2906326" y="0"/>
                  </a:cubicBezTo>
                  <a:close/>
                  <a:moveTo>
                    <a:pt x="2906326" y="408940"/>
                  </a:moveTo>
                  <a:cubicBezTo>
                    <a:pt x="2814886" y="408940"/>
                    <a:pt x="2739956" y="334010"/>
                    <a:pt x="2739956" y="242570"/>
                  </a:cubicBezTo>
                  <a:cubicBezTo>
                    <a:pt x="2739956" y="151130"/>
                    <a:pt x="2814886" y="76200"/>
                    <a:pt x="2906326" y="76200"/>
                  </a:cubicBezTo>
                  <a:cubicBezTo>
                    <a:pt x="2997766" y="76200"/>
                    <a:pt x="3072696" y="151130"/>
                    <a:pt x="3072696" y="242570"/>
                  </a:cubicBezTo>
                  <a:cubicBezTo>
                    <a:pt x="3073966" y="334010"/>
                    <a:pt x="2999036" y="408940"/>
                    <a:pt x="2906326" y="408940"/>
                  </a:cubicBez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</p:grpSp>
      <p:grpSp>
        <p:nvGrpSpPr>
          <p:cNvPr id="135" name="Group 24">
            <a:extLst>
              <a:ext uri="{FF2B5EF4-FFF2-40B4-BE49-F238E27FC236}">
                <a16:creationId xmlns:a16="http://schemas.microsoft.com/office/drawing/2014/main" id="{AA183F62-96BC-A14B-498D-A031C40B87E0}"/>
              </a:ext>
            </a:extLst>
          </p:cNvPr>
          <p:cNvGrpSpPr/>
          <p:nvPr/>
        </p:nvGrpSpPr>
        <p:grpSpPr>
          <a:xfrm rot="16200000">
            <a:off x="9060285" y="5258694"/>
            <a:ext cx="1751501" cy="273429"/>
            <a:chOff x="0" y="0"/>
            <a:chExt cx="3158795" cy="508000"/>
          </a:xfrm>
        </p:grpSpPr>
        <p:sp>
          <p:nvSpPr>
            <p:cNvPr id="157" name="Freeform 25">
              <a:extLst>
                <a:ext uri="{FF2B5EF4-FFF2-40B4-BE49-F238E27FC236}">
                  <a16:creationId xmlns:a16="http://schemas.microsoft.com/office/drawing/2014/main" id="{0FE4C1B3-5699-151C-9ACD-8A0854B23301}"/>
                </a:ext>
              </a:extLst>
            </p:cNvPr>
            <p:cNvSpPr/>
            <p:nvPr/>
          </p:nvSpPr>
          <p:spPr>
            <a:xfrm>
              <a:off x="38100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6" y="408940"/>
                    <a:pt x="408940" y="317396"/>
                    <a:pt x="408940" y="204470"/>
                  </a:cubicBezTo>
                  <a:cubicBezTo>
                    <a:pt x="408940" y="91544"/>
                    <a:pt x="317396" y="0"/>
                    <a:pt x="204470" y="0"/>
                  </a:cubicBezTo>
                  <a:close/>
                </a:path>
              </a:pathLst>
            </a:custGeom>
            <a:solidFill>
              <a:srgbClr val="235A5B"/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  <p:sp>
          <p:nvSpPr>
            <p:cNvPr id="158" name="Freeform 26">
              <a:extLst>
                <a:ext uri="{FF2B5EF4-FFF2-40B4-BE49-F238E27FC236}">
                  <a16:creationId xmlns:a16="http://schemas.microsoft.com/office/drawing/2014/main" id="{F004F748-69E9-6F0A-EF17-C0D5784F9724}"/>
                </a:ext>
              </a:extLst>
            </p:cNvPr>
            <p:cNvSpPr/>
            <p:nvPr/>
          </p:nvSpPr>
          <p:spPr>
            <a:xfrm>
              <a:off x="2710485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5" y="0"/>
                    <a:pt x="0" y="91544"/>
                    <a:pt x="0" y="204470"/>
                  </a:cubicBezTo>
                  <a:cubicBezTo>
                    <a:pt x="0" y="317396"/>
                    <a:pt x="91545" y="408940"/>
                    <a:pt x="204470" y="408940"/>
                  </a:cubicBezTo>
                  <a:cubicBezTo>
                    <a:pt x="317396" y="408940"/>
                    <a:pt x="408940" y="317396"/>
                    <a:pt x="408940" y="204470"/>
                  </a:cubicBezTo>
                  <a:cubicBezTo>
                    <a:pt x="408940" y="91544"/>
                    <a:pt x="317396" y="0"/>
                    <a:pt x="204470" y="0"/>
                  </a:cubicBezTo>
                  <a:close/>
                </a:path>
              </a:pathLst>
            </a:custGeom>
            <a:solidFill>
              <a:srgbClr val="408789"/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  <p:sp>
          <p:nvSpPr>
            <p:cNvPr id="159" name="Freeform 27">
              <a:extLst>
                <a:ext uri="{FF2B5EF4-FFF2-40B4-BE49-F238E27FC236}">
                  <a16:creationId xmlns:a16="http://schemas.microsoft.com/office/drawing/2014/main" id="{EBE70C06-49F3-C858-8BC2-D7F95A2DD4E6}"/>
                </a:ext>
              </a:extLst>
            </p:cNvPr>
            <p:cNvSpPr/>
            <p:nvPr/>
          </p:nvSpPr>
          <p:spPr>
            <a:xfrm>
              <a:off x="0" y="11430"/>
              <a:ext cx="3158795" cy="485140"/>
            </a:xfrm>
            <a:custGeom>
              <a:avLst/>
              <a:gdLst/>
              <a:ahLst/>
              <a:cxnLst/>
              <a:rect l="l" t="t" r="r" b="b"/>
              <a:pathLst>
                <a:path w="3158795" h="485140">
                  <a:moveTo>
                    <a:pt x="2914955" y="0"/>
                  </a:moveTo>
                  <a:cubicBezTo>
                    <a:pt x="2794305" y="0"/>
                    <a:pt x="2693975" y="88900"/>
                    <a:pt x="2674925" y="204470"/>
                  </a:cubicBezTo>
                  <a:lnTo>
                    <a:pt x="482600" y="204470"/>
                  </a:lnTo>
                  <a:cubicBezTo>
                    <a:pt x="464820" y="88900"/>
                    <a:pt x="364490" y="0"/>
                    <a:pt x="242570" y="0"/>
                  </a:cubicBezTo>
                  <a:cubicBezTo>
                    <a:pt x="109220" y="0"/>
                    <a:pt x="0" y="107950"/>
                    <a:pt x="0" y="242570"/>
                  </a:cubicBezTo>
                  <a:cubicBezTo>
                    <a:pt x="0" y="377190"/>
                    <a:pt x="109220" y="485140"/>
                    <a:pt x="242570" y="485140"/>
                  </a:cubicBezTo>
                  <a:cubicBezTo>
                    <a:pt x="363220" y="485140"/>
                    <a:pt x="463550" y="396240"/>
                    <a:pt x="482600" y="280670"/>
                  </a:cubicBezTo>
                  <a:lnTo>
                    <a:pt x="2674925" y="280670"/>
                  </a:lnTo>
                  <a:cubicBezTo>
                    <a:pt x="2692705" y="396240"/>
                    <a:pt x="2794305" y="485140"/>
                    <a:pt x="2914955" y="485140"/>
                  </a:cubicBezTo>
                  <a:cubicBezTo>
                    <a:pt x="3049575" y="485140"/>
                    <a:pt x="3157525" y="375920"/>
                    <a:pt x="3157525" y="242570"/>
                  </a:cubicBezTo>
                  <a:cubicBezTo>
                    <a:pt x="3158795" y="107950"/>
                    <a:pt x="3049575" y="0"/>
                    <a:pt x="2914955" y="0"/>
                  </a:cubicBezTo>
                  <a:close/>
                  <a:moveTo>
                    <a:pt x="242570" y="408940"/>
                  </a:moveTo>
                  <a:cubicBezTo>
                    <a:pt x="151130" y="408940"/>
                    <a:pt x="76200" y="334010"/>
                    <a:pt x="76200" y="242570"/>
                  </a:cubicBezTo>
                  <a:cubicBezTo>
                    <a:pt x="76200" y="151130"/>
                    <a:pt x="151130" y="76200"/>
                    <a:pt x="242570" y="76200"/>
                  </a:cubicBezTo>
                  <a:cubicBezTo>
                    <a:pt x="334010" y="76200"/>
                    <a:pt x="410210" y="151130"/>
                    <a:pt x="410210" y="242570"/>
                  </a:cubicBezTo>
                  <a:cubicBezTo>
                    <a:pt x="410210" y="334010"/>
                    <a:pt x="335280" y="408940"/>
                    <a:pt x="242570" y="408940"/>
                  </a:cubicBezTo>
                  <a:close/>
                  <a:moveTo>
                    <a:pt x="2914955" y="408940"/>
                  </a:moveTo>
                  <a:cubicBezTo>
                    <a:pt x="2823515" y="408940"/>
                    <a:pt x="2748585" y="334010"/>
                    <a:pt x="2748585" y="242570"/>
                  </a:cubicBezTo>
                  <a:cubicBezTo>
                    <a:pt x="2748585" y="151130"/>
                    <a:pt x="2823515" y="76200"/>
                    <a:pt x="2914955" y="76200"/>
                  </a:cubicBezTo>
                  <a:cubicBezTo>
                    <a:pt x="3006395" y="76200"/>
                    <a:pt x="3081325" y="151130"/>
                    <a:pt x="3081325" y="242570"/>
                  </a:cubicBezTo>
                  <a:cubicBezTo>
                    <a:pt x="3081325" y="334010"/>
                    <a:pt x="3007665" y="408940"/>
                    <a:pt x="2914955" y="408940"/>
                  </a:cubicBez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</p:grpSp>
      <p:sp>
        <p:nvSpPr>
          <p:cNvPr id="136" name="Freeform 28">
            <a:extLst>
              <a:ext uri="{FF2B5EF4-FFF2-40B4-BE49-F238E27FC236}">
                <a16:creationId xmlns:a16="http://schemas.microsoft.com/office/drawing/2014/main" id="{484A6E38-B7B0-35E8-9C84-7859085ACFE7}"/>
              </a:ext>
            </a:extLst>
          </p:cNvPr>
          <p:cNvSpPr/>
          <p:nvPr/>
        </p:nvSpPr>
        <p:spPr>
          <a:xfrm rot="16200000">
            <a:off x="5819192" y="5330082"/>
            <a:ext cx="470019" cy="188775"/>
          </a:xfrm>
          <a:custGeom>
            <a:avLst/>
            <a:gdLst/>
            <a:ahLst/>
            <a:cxnLst/>
            <a:rect l="l" t="t" r="r" b="b"/>
            <a:pathLst>
              <a:path w="750897" h="310684">
                <a:moveTo>
                  <a:pt x="0" y="0"/>
                </a:moveTo>
                <a:lnTo>
                  <a:pt x="750896" y="0"/>
                </a:lnTo>
                <a:lnTo>
                  <a:pt x="750896" y="310684"/>
                </a:lnTo>
                <a:lnTo>
                  <a:pt x="0" y="310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1200">
              <a:solidFill>
                <a:srgbClr val="090A0F"/>
              </a:solidFill>
            </a:endParaRPr>
          </a:p>
        </p:txBody>
      </p:sp>
      <p:sp>
        <p:nvSpPr>
          <p:cNvPr id="137" name="Freeform 29">
            <a:extLst>
              <a:ext uri="{FF2B5EF4-FFF2-40B4-BE49-F238E27FC236}">
                <a16:creationId xmlns:a16="http://schemas.microsoft.com/office/drawing/2014/main" id="{37C06235-903C-FAB7-97C1-7588BE2E4ED5}"/>
              </a:ext>
            </a:extLst>
          </p:cNvPr>
          <p:cNvSpPr/>
          <p:nvPr/>
        </p:nvSpPr>
        <p:spPr>
          <a:xfrm rot="16200000">
            <a:off x="5819192" y="4110063"/>
            <a:ext cx="470019" cy="188775"/>
          </a:xfrm>
          <a:custGeom>
            <a:avLst/>
            <a:gdLst/>
            <a:ahLst/>
            <a:cxnLst/>
            <a:rect l="l" t="t" r="r" b="b"/>
            <a:pathLst>
              <a:path w="750897" h="310684">
                <a:moveTo>
                  <a:pt x="0" y="0"/>
                </a:moveTo>
                <a:lnTo>
                  <a:pt x="750896" y="0"/>
                </a:lnTo>
                <a:lnTo>
                  <a:pt x="750896" y="310684"/>
                </a:lnTo>
                <a:lnTo>
                  <a:pt x="0" y="310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1200">
              <a:solidFill>
                <a:srgbClr val="090A0F"/>
              </a:solidFill>
            </a:endParaRPr>
          </a:p>
        </p:txBody>
      </p:sp>
      <p:sp>
        <p:nvSpPr>
          <p:cNvPr id="138" name="Freeform 30">
            <a:extLst>
              <a:ext uri="{FF2B5EF4-FFF2-40B4-BE49-F238E27FC236}">
                <a16:creationId xmlns:a16="http://schemas.microsoft.com/office/drawing/2014/main" id="{735EB706-E150-D128-D03A-B50FB742D84A}"/>
              </a:ext>
            </a:extLst>
          </p:cNvPr>
          <p:cNvSpPr/>
          <p:nvPr/>
        </p:nvSpPr>
        <p:spPr>
          <a:xfrm rot="16200000">
            <a:off x="5819192" y="2711305"/>
            <a:ext cx="470019" cy="188775"/>
          </a:xfrm>
          <a:custGeom>
            <a:avLst/>
            <a:gdLst/>
            <a:ahLst/>
            <a:cxnLst/>
            <a:rect l="l" t="t" r="r" b="b"/>
            <a:pathLst>
              <a:path w="750897" h="310684">
                <a:moveTo>
                  <a:pt x="0" y="0"/>
                </a:moveTo>
                <a:lnTo>
                  <a:pt x="750896" y="0"/>
                </a:lnTo>
                <a:lnTo>
                  <a:pt x="750896" y="310683"/>
                </a:lnTo>
                <a:lnTo>
                  <a:pt x="0" y="310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1200">
              <a:solidFill>
                <a:srgbClr val="090A0F"/>
              </a:solidFill>
            </a:endParaRPr>
          </a:p>
        </p:txBody>
      </p:sp>
      <p:sp>
        <p:nvSpPr>
          <p:cNvPr id="139" name="Freeform 31">
            <a:extLst>
              <a:ext uri="{FF2B5EF4-FFF2-40B4-BE49-F238E27FC236}">
                <a16:creationId xmlns:a16="http://schemas.microsoft.com/office/drawing/2014/main" id="{6135F242-C2C7-DBE3-EC80-1196851998B2}"/>
              </a:ext>
            </a:extLst>
          </p:cNvPr>
          <p:cNvSpPr/>
          <p:nvPr/>
        </p:nvSpPr>
        <p:spPr>
          <a:xfrm>
            <a:off x="4716762" y="5224423"/>
            <a:ext cx="212959" cy="400091"/>
          </a:xfrm>
          <a:custGeom>
            <a:avLst/>
            <a:gdLst/>
            <a:ahLst/>
            <a:cxnLst/>
            <a:rect l="l" t="t" r="r" b="b"/>
            <a:pathLst>
              <a:path w="350485" h="639182">
                <a:moveTo>
                  <a:pt x="0" y="0"/>
                </a:moveTo>
                <a:lnTo>
                  <a:pt x="350484" y="0"/>
                </a:lnTo>
                <a:lnTo>
                  <a:pt x="350484" y="639182"/>
                </a:lnTo>
                <a:lnTo>
                  <a:pt x="0" y="639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1200">
              <a:solidFill>
                <a:srgbClr val="090A0F"/>
              </a:solidFill>
            </a:endParaRPr>
          </a:p>
        </p:txBody>
      </p:sp>
      <p:sp>
        <p:nvSpPr>
          <p:cNvPr id="140" name="Freeform 32">
            <a:extLst>
              <a:ext uri="{FF2B5EF4-FFF2-40B4-BE49-F238E27FC236}">
                <a16:creationId xmlns:a16="http://schemas.microsoft.com/office/drawing/2014/main" id="{E5AE374A-F38D-07FB-DFC6-DD9ED7B7E637}"/>
              </a:ext>
            </a:extLst>
          </p:cNvPr>
          <p:cNvSpPr/>
          <p:nvPr/>
        </p:nvSpPr>
        <p:spPr>
          <a:xfrm rot="10800000">
            <a:off x="4716762" y="4004404"/>
            <a:ext cx="212959" cy="400091"/>
          </a:xfrm>
          <a:custGeom>
            <a:avLst/>
            <a:gdLst/>
            <a:ahLst/>
            <a:cxnLst/>
            <a:rect l="l" t="t" r="r" b="b"/>
            <a:pathLst>
              <a:path w="350485" h="639182">
                <a:moveTo>
                  <a:pt x="0" y="0"/>
                </a:moveTo>
                <a:lnTo>
                  <a:pt x="350484" y="0"/>
                </a:lnTo>
                <a:lnTo>
                  <a:pt x="350484" y="639182"/>
                </a:lnTo>
                <a:lnTo>
                  <a:pt x="0" y="639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1200">
              <a:solidFill>
                <a:srgbClr val="090A0F"/>
              </a:solidFill>
            </a:endParaRPr>
          </a:p>
        </p:txBody>
      </p:sp>
      <p:sp>
        <p:nvSpPr>
          <p:cNvPr id="141" name="Freeform 33">
            <a:extLst>
              <a:ext uri="{FF2B5EF4-FFF2-40B4-BE49-F238E27FC236}">
                <a16:creationId xmlns:a16="http://schemas.microsoft.com/office/drawing/2014/main" id="{AFA93698-397C-2036-5CA1-CCBD8BF31F63}"/>
              </a:ext>
            </a:extLst>
          </p:cNvPr>
          <p:cNvSpPr/>
          <p:nvPr/>
        </p:nvSpPr>
        <p:spPr>
          <a:xfrm rot="16200000">
            <a:off x="6560171" y="4751099"/>
            <a:ext cx="1638221" cy="139147"/>
          </a:xfrm>
          <a:custGeom>
            <a:avLst/>
            <a:gdLst/>
            <a:ahLst/>
            <a:cxnLst/>
            <a:rect l="l" t="t" r="r" b="b"/>
            <a:pathLst>
              <a:path w="2617207" h="229006">
                <a:moveTo>
                  <a:pt x="0" y="0"/>
                </a:moveTo>
                <a:lnTo>
                  <a:pt x="2617206" y="0"/>
                </a:lnTo>
                <a:lnTo>
                  <a:pt x="2617206" y="229006"/>
                </a:lnTo>
                <a:lnTo>
                  <a:pt x="0" y="229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1200">
              <a:solidFill>
                <a:srgbClr val="090A0F"/>
              </a:solidFill>
            </a:endParaRPr>
          </a:p>
        </p:txBody>
      </p:sp>
      <p:grpSp>
        <p:nvGrpSpPr>
          <p:cNvPr id="142" name="Group 34">
            <a:extLst>
              <a:ext uri="{FF2B5EF4-FFF2-40B4-BE49-F238E27FC236}">
                <a16:creationId xmlns:a16="http://schemas.microsoft.com/office/drawing/2014/main" id="{8C681142-2E06-3C81-8363-8BF441C08CE2}"/>
              </a:ext>
            </a:extLst>
          </p:cNvPr>
          <p:cNvGrpSpPr/>
          <p:nvPr/>
        </p:nvGrpSpPr>
        <p:grpSpPr>
          <a:xfrm>
            <a:off x="3852773" y="4440471"/>
            <a:ext cx="3396992" cy="719179"/>
            <a:chOff x="0" y="0"/>
            <a:chExt cx="7454306" cy="1531937"/>
          </a:xfrm>
        </p:grpSpPr>
        <p:grpSp>
          <p:nvGrpSpPr>
            <p:cNvPr id="154" name="Group 35">
              <a:extLst>
                <a:ext uri="{FF2B5EF4-FFF2-40B4-BE49-F238E27FC236}">
                  <a16:creationId xmlns:a16="http://schemas.microsoft.com/office/drawing/2014/main" id="{021ECC3B-7CA3-BF12-5FE7-F518BA70578F}"/>
                </a:ext>
              </a:extLst>
            </p:cNvPr>
            <p:cNvGrpSpPr/>
            <p:nvPr/>
          </p:nvGrpSpPr>
          <p:grpSpPr>
            <a:xfrm>
              <a:off x="0" y="0"/>
              <a:ext cx="7454305" cy="1531937"/>
              <a:chOff x="0" y="0"/>
              <a:chExt cx="6173558" cy="1268730"/>
            </a:xfrm>
          </p:grpSpPr>
          <p:sp>
            <p:nvSpPr>
              <p:cNvPr id="156" name="Freeform 36">
                <a:extLst>
                  <a:ext uri="{FF2B5EF4-FFF2-40B4-BE49-F238E27FC236}">
                    <a16:creationId xmlns:a16="http://schemas.microsoft.com/office/drawing/2014/main" id="{6DE5ED39-E62D-597E-A6AD-A028CB620F04}"/>
                  </a:ext>
                </a:extLst>
              </p:cNvPr>
              <p:cNvSpPr/>
              <p:nvPr/>
            </p:nvSpPr>
            <p:spPr>
              <a:xfrm>
                <a:off x="0" y="0"/>
                <a:ext cx="6173558" cy="1268730"/>
              </a:xfrm>
              <a:custGeom>
                <a:avLst/>
                <a:gdLst/>
                <a:ahLst/>
                <a:cxnLst/>
                <a:rect l="l" t="t" r="r" b="b"/>
                <a:pathLst>
                  <a:path w="6173558" h="1268730">
                    <a:moveTo>
                      <a:pt x="735330" y="0"/>
                    </a:moveTo>
                    <a:lnTo>
                      <a:pt x="0" y="1268730"/>
                    </a:lnTo>
                    <a:lnTo>
                      <a:pt x="6173558" y="1268730"/>
                    </a:lnTo>
                    <a:lnTo>
                      <a:pt x="5438228" y="0"/>
                    </a:lnTo>
                    <a:close/>
                  </a:path>
                </a:pathLst>
              </a:custGeom>
              <a:solidFill>
                <a:srgbClr val="408789"/>
              </a:solidFill>
            </p:spPr>
            <p:txBody>
              <a:bodyPr/>
              <a:lstStyle/>
              <a:p>
                <a:pPr defTabSz="1219170"/>
                <a:endParaRPr lang="en-US" sz="1200">
                  <a:solidFill>
                    <a:srgbClr val="090A0F"/>
                  </a:solidFill>
                </a:endParaRPr>
              </a:p>
            </p:txBody>
          </p:sp>
        </p:grpSp>
        <p:sp>
          <p:nvSpPr>
            <p:cNvPr id="155" name="Freeform 37">
              <a:extLst>
                <a:ext uri="{FF2B5EF4-FFF2-40B4-BE49-F238E27FC236}">
                  <a16:creationId xmlns:a16="http://schemas.microsoft.com/office/drawing/2014/main" id="{001E9E7F-650F-DB9B-A930-8D1D833FEDB7}"/>
                </a:ext>
              </a:extLst>
            </p:cNvPr>
            <p:cNvSpPr/>
            <p:nvPr/>
          </p:nvSpPr>
          <p:spPr>
            <a:xfrm rot="-10800000">
              <a:off x="5922369" y="0"/>
              <a:ext cx="1531937" cy="1531937"/>
            </a:xfrm>
            <a:custGeom>
              <a:avLst/>
              <a:gdLst/>
              <a:ahLst/>
              <a:cxnLst/>
              <a:rect l="l" t="t" r="r" b="b"/>
              <a:pathLst>
                <a:path w="1531937" h="1531937">
                  <a:moveTo>
                    <a:pt x="0" y="0"/>
                  </a:moveTo>
                  <a:lnTo>
                    <a:pt x="1531936" y="0"/>
                  </a:lnTo>
                  <a:lnTo>
                    <a:pt x="1531936" y="1531937"/>
                  </a:lnTo>
                  <a:lnTo>
                    <a:pt x="0" y="1531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19170"/>
              <a:endParaRPr lang="en-US" sz="1200">
                <a:solidFill>
                  <a:srgbClr val="090A0F"/>
                </a:solidFill>
              </a:endParaRPr>
            </a:p>
          </p:txBody>
        </p:sp>
      </p:grpSp>
      <p:sp>
        <p:nvSpPr>
          <p:cNvPr id="143" name="TextBox 38">
            <a:extLst>
              <a:ext uri="{FF2B5EF4-FFF2-40B4-BE49-F238E27FC236}">
                <a16:creationId xmlns:a16="http://schemas.microsoft.com/office/drawing/2014/main" id="{4EF83228-C18F-265B-0A87-2ECF2D85C5EA}"/>
              </a:ext>
            </a:extLst>
          </p:cNvPr>
          <p:cNvSpPr txBox="1"/>
          <p:nvPr/>
        </p:nvSpPr>
        <p:spPr>
          <a:xfrm>
            <a:off x="3566293" y="1950339"/>
            <a:ext cx="1525995" cy="28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2256"/>
              </a:lnSpc>
            </a:pPr>
            <a:r>
              <a:rPr lang="en-US" sz="1880" b="1" spc="37">
                <a:solidFill>
                  <a:srgbClr val="235A5B"/>
                </a:solidFill>
                <a:latin typeface="Aileron Regular Bold"/>
                <a:ea typeface="Aileron Regular Bold"/>
                <a:cs typeface="Aileron Regular Bold"/>
                <a:sym typeface="Aileron Regular Bold"/>
              </a:rPr>
              <a:t>Level 4:</a:t>
            </a:r>
          </a:p>
        </p:txBody>
      </p:sp>
      <p:sp>
        <p:nvSpPr>
          <p:cNvPr id="144" name="TextBox 39">
            <a:extLst>
              <a:ext uri="{FF2B5EF4-FFF2-40B4-BE49-F238E27FC236}">
                <a16:creationId xmlns:a16="http://schemas.microsoft.com/office/drawing/2014/main" id="{F30359D2-B0D8-CA83-9292-80CF674A547F}"/>
              </a:ext>
            </a:extLst>
          </p:cNvPr>
          <p:cNvSpPr txBox="1"/>
          <p:nvPr/>
        </p:nvSpPr>
        <p:spPr>
          <a:xfrm>
            <a:off x="6411849" y="1825927"/>
            <a:ext cx="3245952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1219170">
              <a:lnSpc>
                <a:spcPts val="1920"/>
              </a:lnSpc>
            </a:pPr>
            <a:r>
              <a:rPr lang="en-US" sz="1600" spc="32" dirty="0">
                <a:latin typeface="Aileron Regular"/>
                <a:ea typeface="Aileron Regular"/>
                <a:cs typeface="Aileron Regular"/>
                <a:sym typeface="Aileron Regular"/>
              </a:rPr>
              <a:t>4. Product Team(PBG)</a:t>
            </a:r>
          </a:p>
        </p:txBody>
      </p:sp>
      <p:sp>
        <p:nvSpPr>
          <p:cNvPr id="145" name="TextBox 40">
            <a:extLst>
              <a:ext uri="{FF2B5EF4-FFF2-40B4-BE49-F238E27FC236}">
                <a16:creationId xmlns:a16="http://schemas.microsoft.com/office/drawing/2014/main" id="{116BD590-F3AE-6076-708C-B0E57CABD26F}"/>
              </a:ext>
            </a:extLst>
          </p:cNvPr>
          <p:cNvSpPr txBox="1"/>
          <p:nvPr/>
        </p:nvSpPr>
        <p:spPr>
          <a:xfrm>
            <a:off x="6514270" y="3054122"/>
            <a:ext cx="3143532" cy="71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1219170">
              <a:lnSpc>
                <a:spcPts val="1920"/>
              </a:lnSpc>
            </a:pPr>
            <a:r>
              <a:rPr lang="en-US" sz="1467" spc="32" dirty="0">
                <a:latin typeface="Aileron Regular"/>
                <a:ea typeface="Aileron Regular"/>
                <a:cs typeface="Aileron Regular"/>
                <a:sym typeface="Aileron Regular"/>
              </a:rPr>
              <a:t>3. MEU Global TS (Taipei)</a:t>
            </a:r>
          </a:p>
          <a:p>
            <a:pPr algn="r" defTabSz="1219170">
              <a:lnSpc>
                <a:spcPts val="1920"/>
              </a:lnSpc>
            </a:pPr>
            <a:r>
              <a:rPr lang="en-US" sz="1467" spc="32" dirty="0">
                <a:latin typeface="Aileron Regular"/>
                <a:ea typeface="Aileron Regular"/>
                <a:cs typeface="Aileron Regular"/>
                <a:sym typeface="Aileron Regular"/>
              </a:rPr>
              <a:t>2. MEU Local FAE + </a:t>
            </a:r>
          </a:p>
          <a:p>
            <a:pPr algn="r" defTabSz="1219170">
              <a:lnSpc>
                <a:spcPts val="1920"/>
              </a:lnSpc>
            </a:pPr>
            <a:r>
              <a:rPr lang="en-US" sz="1467" spc="32" dirty="0">
                <a:latin typeface="Aileron Regular"/>
                <a:ea typeface="Aileron Regular"/>
                <a:cs typeface="Aileron Regular"/>
                <a:sym typeface="Aileron Regular"/>
              </a:rPr>
              <a:t>TS (Europe)</a:t>
            </a:r>
          </a:p>
        </p:txBody>
      </p:sp>
      <p:sp>
        <p:nvSpPr>
          <p:cNvPr id="146" name="TextBox 41">
            <a:extLst>
              <a:ext uri="{FF2B5EF4-FFF2-40B4-BE49-F238E27FC236}">
                <a16:creationId xmlns:a16="http://schemas.microsoft.com/office/drawing/2014/main" id="{FD004C7C-BEDA-139D-947C-0777D087FE22}"/>
              </a:ext>
            </a:extLst>
          </p:cNvPr>
          <p:cNvSpPr txBox="1"/>
          <p:nvPr/>
        </p:nvSpPr>
        <p:spPr>
          <a:xfrm>
            <a:off x="2525725" y="3569926"/>
            <a:ext cx="1525995" cy="28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2256"/>
              </a:lnSpc>
            </a:pPr>
            <a:r>
              <a:rPr lang="en-US" sz="1880" b="1" spc="37">
                <a:solidFill>
                  <a:srgbClr val="235A5B"/>
                </a:solidFill>
                <a:latin typeface="Aileron Regular Bold"/>
                <a:ea typeface="Aileron Regular Bold"/>
                <a:cs typeface="Aileron Regular Bold"/>
                <a:sym typeface="Aileron Regular Bold"/>
              </a:rPr>
              <a:t>Level 2:</a:t>
            </a:r>
          </a:p>
        </p:txBody>
      </p:sp>
      <p:sp>
        <p:nvSpPr>
          <p:cNvPr id="147" name="TextBox 42">
            <a:extLst>
              <a:ext uri="{FF2B5EF4-FFF2-40B4-BE49-F238E27FC236}">
                <a16:creationId xmlns:a16="http://schemas.microsoft.com/office/drawing/2014/main" id="{E7BAF838-B36E-1F32-37DC-D7BF5C481F16}"/>
              </a:ext>
            </a:extLst>
          </p:cNvPr>
          <p:cNvSpPr txBox="1"/>
          <p:nvPr/>
        </p:nvSpPr>
        <p:spPr>
          <a:xfrm>
            <a:off x="3852774" y="5741747"/>
            <a:ext cx="441945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2400"/>
              </a:lnSpc>
            </a:pPr>
            <a:r>
              <a:rPr lang="en-US" sz="2000" b="1" spc="40">
                <a:solidFill>
                  <a:srgbClr val="FFFFFF"/>
                </a:solidFill>
                <a:latin typeface="Aileron Regular Bold"/>
                <a:ea typeface="Aileron Regular Bold"/>
                <a:cs typeface="Aileron Regular Bold"/>
                <a:sym typeface="Aileron Regular Bold"/>
              </a:rPr>
              <a:t>End Customer / Reseller / System Integrator / Key Account</a:t>
            </a:r>
          </a:p>
        </p:txBody>
      </p:sp>
      <p:sp>
        <p:nvSpPr>
          <p:cNvPr id="148" name="TextBox 43">
            <a:extLst>
              <a:ext uri="{FF2B5EF4-FFF2-40B4-BE49-F238E27FC236}">
                <a16:creationId xmlns:a16="http://schemas.microsoft.com/office/drawing/2014/main" id="{F9C0CD62-9BB5-144D-2FB3-19FCE5A66D98}"/>
              </a:ext>
            </a:extLst>
          </p:cNvPr>
          <p:cNvSpPr txBox="1"/>
          <p:nvPr/>
        </p:nvSpPr>
        <p:spPr>
          <a:xfrm>
            <a:off x="4093711" y="4507917"/>
            <a:ext cx="308133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2400"/>
              </a:lnSpc>
            </a:pPr>
            <a:r>
              <a:rPr lang="en-US" sz="2000" b="1" spc="40">
                <a:solidFill>
                  <a:srgbClr val="FFFFFF"/>
                </a:solidFill>
                <a:latin typeface="Aileron Regular Bold"/>
                <a:ea typeface="Aileron Regular Bold"/>
                <a:cs typeface="Aileron Regular Bold"/>
                <a:sym typeface="Aileron Regular Bold"/>
              </a:rPr>
              <a:t>Moxa</a:t>
            </a:r>
          </a:p>
          <a:p>
            <a:pPr algn="ctr" defTabSz="1219170">
              <a:lnSpc>
                <a:spcPts val="2400"/>
              </a:lnSpc>
            </a:pPr>
            <a:r>
              <a:rPr lang="en-US" sz="2000" b="1" spc="40">
                <a:solidFill>
                  <a:srgbClr val="FFFFFF"/>
                </a:solidFill>
                <a:latin typeface="Aileron Regular Bold"/>
                <a:ea typeface="Aileron Regular Bold"/>
                <a:cs typeface="Aileron Regular Bold"/>
                <a:sym typeface="Aileron Regular Bold"/>
              </a:rPr>
              <a:t>Certified Distributor</a:t>
            </a:r>
          </a:p>
        </p:txBody>
      </p:sp>
      <p:sp>
        <p:nvSpPr>
          <p:cNvPr id="149" name="TextBox 44">
            <a:extLst>
              <a:ext uri="{FF2B5EF4-FFF2-40B4-BE49-F238E27FC236}">
                <a16:creationId xmlns:a16="http://schemas.microsoft.com/office/drawing/2014/main" id="{A37B3698-3DA1-75E0-3ADA-C721ACCDB757}"/>
              </a:ext>
            </a:extLst>
          </p:cNvPr>
          <p:cNvSpPr txBox="1"/>
          <p:nvPr/>
        </p:nvSpPr>
        <p:spPr>
          <a:xfrm>
            <a:off x="5378918" y="1792345"/>
            <a:ext cx="143135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2400"/>
              </a:lnSpc>
            </a:pPr>
            <a:r>
              <a:rPr lang="en-US" sz="2000" b="1" spc="40">
                <a:solidFill>
                  <a:srgbClr val="FFFFFF"/>
                </a:solidFill>
                <a:latin typeface="Aileron Regular Bold"/>
                <a:ea typeface="Aileron Regular Bold"/>
                <a:cs typeface="Aileron Regular Bold"/>
                <a:sym typeface="Aileron Regular Bold"/>
              </a:rPr>
              <a:t>Moxa</a:t>
            </a:r>
          </a:p>
          <a:p>
            <a:pPr algn="ctr" defTabSz="1219170">
              <a:lnSpc>
                <a:spcPts val="2400"/>
              </a:lnSpc>
            </a:pPr>
            <a:r>
              <a:rPr lang="en-US" sz="2000" b="1" spc="40">
                <a:solidFill>
                  <a:srgbClr val="FFFFFF"/>
                </a:solidFill>
                <a:latin typeface="Aileron Regular Bold"/>
                <a:ea typeface="Aileron Regular Bold"/>
                <a:cs typeface="Aileron Regular Bold"/>
                <a:sym typeface="Aileron Regular Bold"/>
              </a:rPr>
              <a:t>R &amp; D</a:t>
            </a:r>
          </a:p>
        </p:txBody>
      </p:sp>
      <p:sp>
        <p:nvSpPr>
          <p:cNvPr id="150" name="TextBox 45">
            <a:extLst>
              <a:ext uri="{FF2B5EF4-FFF2-40B4-BE49-F238E27FC236}">
                <a16:creationId xmlns:a16="http://schemas.microsoft.com/office/drawing/2014/main" id="{5D13A08B-EB7E-05A0-2718-897581C6993B}"/>
              </a:ext>
            </a:extLst>
          </p:cNvPr>
          <p:cNvSpPr txBox="1"/>
          <p:nvPr/>
        </p:nvSpPr>
        <p:spPr>
          <a:xfrm>
            <a:off x="4496803" y="3236592"/>
            <a:ext cx="3195584" cy="63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600"/>
              </a:lnSpc>
            </a:pPr>
            <a:r>
              <a:rPr lang="en-US" sz="2000" b="1" spc="40">
                <a:solidFill>
                  <a:srgbClr val="FFFFFF"/>
                </a:solidFill>
                <a:latin typeface="Aileron Regular Bold"/>
                <a:ea typeface="Aileron Regular Bold"/>
                <a:cs typeface="Aileron Regular Bold"/>
                <a:sym typeface="Aileron Regular Bold"/>
              </a:rPr>
              <a:t>Escalation</a:t>
            </a:r>
          </a:p>
          <a:p>
            <a:pPr algn="ctr" defTabSz="1219170">
              <a:lnSpc>
                <a:spcPts val="1600"/>
              </a:lnSpc>
            </a:pPr>
            <a:r>
              <a:rPr lang="en-US" sz="2000" b="1" spc="40">
                <a:solidFill>
                  <a:srgbClr val="FFFFFF"/>
                </a:solidFill>
                <a:latin typeface="Aileron Regular Bold"/>
                <a:ea typeface="Aileron Regular Bold"/>
                <a:cs typeface="Aileron Regular Bold"/>
                <a:sym typeface="Aileron Regular Bold"/>
              </a:rPr>
              <a:t>------------------------------</a:t>
            </a:r>
          </a:p>
          <a:p>
            <a:pPr algn="ctr" defTabSz="1219170">
              <a:lnSpc>
                <a:spcPts val="1600"/>
              </a:lnSpc>
            </a:pPr>
            <a:r>
              <a:rPr lang="en-US" sz="2000" b="1" spc="40">
                <a:solidFill>
                  <a:srgbClr val="FFFFFF"/>
                </a:solidFill>
                <a:latin typeface="Aileron Regular Bold"/>
                <a:ea typeface="Aileron Regular Bold"/>
                <a:cs typeface="Aileron Regular Bold"/>
                <a:sym typeface="Aileron Regular Bold"/>
              </a:rPr>
              <a:t>Moxa Pre &amp; Post</a:t>
            </a:r>
          </a:p>
        </p:txBody>
      </p:sp>
      <p:sp>
        <p:nvSpPr>
          <p:cNvPr id="151" name="TextBox 46">
            <a:extLst>
              <a:ext uri="{FF2B5EF4-FFF2-40B4-BE49-F238E27FC236}">
                <a16:creationId xmlns:a16="http://schemas.microsoft.com/office/drawing/2014/main" id="{E30D3492-5198-CFD5-63B9-3DC016CC352C}"/>
              </a:ext>
            </a:extLst>
          </p:cNvPr>
          <p:cNvSpPr txBox="1"/>
          <p:nvPr/>
        </p:nvSpPr>
        <p:spPr>
          <a:xfrm>
            <a:off x="3018538" y="3149920"/>
            <a:ext cx="1525995" cy="28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2256"/>
              </a:lnSpc>
            </a:pPr>
            <a:r>
              <a:rPr lang="en-US" sz="1880" b="1" spc="37">
                <a:solidFill>
                  <a:srgbClr val="235A5B"/>
                </a:solidFill>
                <a:latin typeface="Aileron Regular Bold"/>
                <a:ea typeface="Aileron Regular Bold"/>
                <a:cs typeface="Aileron Regular Bold"/>
                <a:sym typeface="Aileron Regular Bold"/>
              </a:rPr>
              <a:t>Level 3:</a:t>
            </a:r>
          </a:p>
        </p:txBody>
      </p:sp>
      <p:sp>
        <p:nvSpPr>
          <p:cNvPr id="152" name="TextBox 47">
            <a:extLst>
              <a:ext uri="{FF2B5EF4-FFF2-40B4-BE49-F238E27FC236}">
                <a16:creationId xmlns:a16="http://schemas.microsoft.com/office/drawing/2014/main" id="{C2005402-1225-C79F-9581-7851C9112DDA}"/>
              </a:ext>
            </a:extLst>
          </p:cNvPr>
          <p:cNvSpPr txBox="1"/>
          <p:nvPr/>
        </p:nvSpPr>
        <p:spPr>
          <a:xfrm>
            <a:off x="2803297" y="3349405"/>
            <a:ext cx="1525995" cy="28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2256"/>
              </a:lnSpc>
            </a:pPr>
            <a:r>
              <a:rPr lang="en-US" sz="1880" b="1" spc="37">
                <a:solidFill>
                  <a:srgbClr val="235A5B"/>
                </a:solidFill>
                <a:latin typeface="Aileron Regular Bold"/>
                <a:ea typeface="Aileron Regular Bold"/>
                <a:cs typeface="Aileron Regular Bold"/>
                <a:sym typeface="Aileron Regular Bold"/>
              </a:rPr>
              <a:t>-----------------</a:t>
            </a:r>
          </a:p>
        </p:txBody>
      </p:sp>
      <p:sp>
        <p:nvSpPr>
          <p:cNvPr id="153" name="TextBox 48">
            <a:extLst>
              <a:ext uri="{FF2B5EF4-FFF2-40B4-BE49-F238E27FC236}">
                <a16:creationId xmlns:a16="http://schemas.microsoft.com/office/drawing/2014/main" id="{A26D3E83-0C9B-CE95-CA69-FF3784F844E3}"/>
              </a:ext>
            </a:extLst>
          </p:cNvPr>
          <p:cNvSpPr txBox="1"/>
          <p:nvPr/>
        </p:nvSpPr>
        <p:spPr>
          <a:xfrm>
            <a:off x="2171642" y="4656967"/>
            <a:ext cx="1525995" cy="28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2256"/>
              </a:lnSpc>
            </a:pPr>
            <a:r>
              <a:rPr lang="en-US" sz="1880" b="1" spc="37">
                <a:solidFill>
                  <a:srgbClr val="235A5B"/>
                </a:solidFill>
                <a:latin typeface="Aileron Regular Bold"/>
                <a:ea typeface="Aileron Regular Bold"/>
                <a:cs typeface="Aileron Regular Bold"/>
                <a:sym typeface="Aileron Regular Bold"/>
              </a:rPr>
              <a:t>Level 1:</a:t>
            </a:r>
          </a:p>
        </p:txBody>
      </p:sp>
      <p:sp>
        <p:nvSpPr>
          <p:cNvPr id="172" name="TextBox 40">
            <a:extLst>
              <a:ext uri="{FF2B5EF4-FFF2-40B4-BE49-F238E27FC236}">
                <a16:creationId xmlns:a16="http://schemas.microsoft.com/office/drawing/2014/main" id="{B2292D40-D508-BC54-0A0D-6013CAC7D48B}"/>
              </a:ext>
            </a:extLst>
          </p:cNvPr>
          <p:cNvSpPr txBox="1"/>
          <p:nvPr/>
        </p:nvSpPr>
        <p:spPr>
          <a:xfrm>
            <a:off x="9933536" y="3065622"/>
            <a:ext cx="37535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1219170">
              <a:lnSpc>
                <a:spcPts val="1920"/>
              </a:lnSpc>
            </a:pPr>
            <a:r>
              <a:rPr lang="en-US" sz="1600" spc="32" dirty="0">
                <a:latin typeface="Aileron Regular"/>
                <a:ea typeface="Aileron Regular"/>
                <a:cs typeface="Aileron Regular"/>
                <a:sym typeface="Aileron Regular"/>
              </a:rPr>
              <a:t>9</a:t>
            </a:r>
          </a:p>
          <a:p>
            <a:pPr algn="r" defTabSz="1219170">
              <a:lnSpc>
                <a:spcPts val="1920"/>
              </a:lnSpc>
            </a:pPr>
            <a:r>
              <a:rPr lang="en-US" sz="1600" spc="32" dirty="0">
                <a:latin typeface="Aileron Regular"/>
                <a:ea typeface="Aileron Regular"/>
                <a:cs typeface="Aileron Regular"/>
                <a:sym typeface="Aileron Regular"/>
              </a:rPr>
              <a:t>19</a:t>
            </a:r>
          </a:p>
        </p:txBody>
      </p:sp>
      <p:sp>
        <p:nvSpPr>
          <p:cNvPr id="173" name="Freeform 38">
            <a:extLst>
              <a:ext uri="{FF2B5EF4-FFF2-40B4-BE49-F238E27FC236}">
                <a16:creationId xmlns:a16="http://schemas.microsoft.com/office/drawing/2014/main" id="{98E5E407-495F-DF16-AA9C-FD57FA6D9D02}"/>
              </a:ext>
            </a:extLst>
          </p:cNvPr>
          <p:cNvSpPr/>
          <p:nvPr/>
        </p:nvSpPr>
        <p:spPr>
          <a:xfrm>
            <a:off x="10511168" y="3045050"/>
            <a:ext cx="685172" cy="478764"/>
          </a:xfrm>
          <a:custGeom>
            <a:avLst/>
            <a:gdLst/>
            <a:ahLst/>
            <a:cxnLst/>
            <a:rect l="l" t="t" r="r" b="b"/>
            <a:pathLst>
              <a:path w="1269625" h="887150">
                <a:moveTo>
                  <a:pt x="0" y="0"/>
                </a:moveTo>
                <a:lnTo>
                  <a:pt x="1269625" y="0"/>
                </a:lnTo>
                <a:lnTo>
                  <a:pt x="1269625" y="887150"/>
                </a:lnTo>
                <a:lnTo>
                  <a:pt x="0" y="887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>
              <a:solidFill>
                <a:srgbClr val="090A0F"/>
              </a:solidFill>
            </a:endParaRPr>
          </a:p>
        </p:txBody>
      </p:sp>
      <p:sp>
        <p:nvSpPr>
          <p:cNvPr id="174" name="TextBox 40">
            <a:extLst>
              <a:ext uri="{FF2B5EF4-FFF2-40B4-BE49-F238E27FC236}">
                <a16:creationId xmlns:a16="http://schemas.microsoft.com/office/drawing/2014/main" id="{9D28BDC3-C622-9BBF-1F2D-EDBDA921DBB6}"/>
              </a:ext>
            </a:extLst>
          </p:cNvPr>
          <p:cNvSpPr txBox="1"/>
          <p:nvPr/>
        </p:nvSpPr>
        <p:spPr>
          <a:xfrm>
            <a:off x="9993306" y="4528856"/>
            <a:ext cx="375352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1219170">
              <a:lnSpc>
                <a:spcPts val="1920"/>
              </a:lnSpc>
            </a:pPr>
            <a:r>
              <a:rPr lang="en-US" sz="1600" spc="32" dirty="0">
                <a:latin typeface="Aileron Regular"/>
                <a:ea typeface="Aileron Regular"/>
                <a:cs typeface="Aileron Regular"/>
                <a:sym typeface="Aileron Regular"/>
              </a:rPr>
              <a:t>38</a:t>
            </a:r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44D2751E-7ADE-1780-CC99-61D81CFBB0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82236" y="4380802"/>
            <a:ext cx="584676" cy="387436"/>
          </a:xfrm>
          <a:prstGeom prst="rect">
            <a:avLst/>
          </a:prstGeom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3FD52120-7164-CABC-14CE-D095C51C459B}"/>
              </a:ext>
            </a:extLst>
          </p:cNvPr>
          <p:cNvSpPr txBox="1"/>
          <p:nvPr/>
        </p:nvSpPr>
        <p:spPr>
          <a:xfrm>
            <a:off x="10340407" y="4714562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200">
                <a:solidFill>
                  <a:srgbClr val="090A0F"/>
                </a:solidFill>
              </a:rPr>
              <a:t>Distributors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FD45027A-99C5-186C-A620-C6524E8DF047}"/>
              </a:ext>
            </a:extLst>
          </p:cNvPr>
          <p:cNvSpPr txBox="1"/>
          <p:nvPr/>
        </p:nvSpPr>
        <p:spPr>
          <a:xfrm>
            <a:off x="10233537" y="3496977"/>
            <a:ext cx="1170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200">
                <a:solidFill>
                  <a:srgbClr val="090A0F"/>
                </a:solidFill>
              </a:rPr>
              <a:t>FAE+TS+GTS</a:t>
            </a:r>
          </a:p>
        </p:txBody>
      </p:sp>
    </p:spTree>
    <p:extLst>
      <p:ext uri="{BB962C8B-B14F-4D97-AF65-F5344CB8AC3E}">
        <p14:creationId xmlns:p14="http://schemas.microsoft.com/office/powerpoint/2010/main" val="872554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id="{064FB972-2CF8-E612-76C8-18A7EE32A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Post-Sales Support</a:t>
            </a:r>
            <a:endParaRPr lang="zh-TW" altLang="en-US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B945B242-FB0C-ED1F-0A0A-F92D596EDB0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altLang="zh-TW" dirty="0"/>
              <a:t>Technical Support Case Handling</a:t>
            </a:r>
            <a:endParaRPr lang="zh-TW" altLang="en-US" dirty="0"/>
          </a:p>
        </p:txBody>
      </p:sp>
      <p:sp>
        <p:nvSpPr>
          <p:cNvPr id="10" name="內容版面配置區 9">
            <a:extLst>
              <a:ext uri="{FF2B5EF4-FFF2-40B4-BE49-F238E27FC236}">
                <a16:creationId xmlns:a16="http://schemas.microsoft.com/office/drawing/2014/main" id="{97A17652-5698-BF90-8D3A-82261D490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/>
              <a:t>1. Type 0 Case Support: Distributors are expected to handle Type 0 cases independently, providing necessary documentation and product certificates to customers.</a:t>
            </a:r>
          </a:p>
          <a:p>
            <a:pPr marL="0" indent="0" algn="just">
              <a:buNone/>
            </a:pPr>
            <a:endParaRPr lang="en-US" sz="400" dirty="0"/>
          </a:p>
          <a:p>
            <a:pPr marL="0" indent="0" algn="just">
              <a:buNone/>
            </a:pPr>
            <a:r>
              <a:rPr lang="en-US" sz="1200" dirty="0"/>
              <a:t>2. Type 1 Case Support: Distributors should gather active information and troubleshoot for Type 1 cases. This involves detailed interaction with customers to collect necessary data, analyze issues, and perform preliminary troubleshooting steps under guidance.</a:t>
            </a:r>
          </a:p>
          <a:p>
            <a:pPr marL="0" indent="0" algn="just">
              <a:buNone/>
            </a:pPr>
            <a:endParaRPr lang="en-US" sz="400" dirty="0"/>
          </a:p>
        </p:txBody>
      </p:sp>
      <p:pic>
        <p:nvPicPr>
          <p:cNvPr id="6" name="圖片版面配置區 5" descr="一張含有 運輸, 火車, 軌道, 鐵路 的圖片&#10;&#10;自動產生的描述">
            <a:extLst>
              <a:ext uri="{FF2B5EF4-FFF2-40B4-BE49-F238E27FC236}">
                <a16:creationId xmlns:a16="http://schemas.microsoft.com/office/drawing/2014/main" id="{454755F9-5230-E529-0B07-5A457F1D65C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11" b="11"/>
          <a:stretch/>
        </p:blipFill>
        <p:spPr/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BC626E8-4E2F-9A19-14DF-AD3C24B01DE4}"/>
              </a:ext>
            </a:extLst>
          </p:cNvPr>
          <p:cNvSpPr txBox="1"/>
          <p:nvPr/>
        </p:nvSpPr>
        <p:spPr>
          <a:xfrm>
            <a:off x="114625" y="6427696"/>
            <a:ext cx="383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spcBef>
                <a:spcPts val="1000"/>
              </a:spcBef>
              <a:buClr>
                <a:schemeClr val="bg2">
                  <a:lumMod val="25000"/>
                </a:schemeClr>
              </a:buClr>
            </a:pPr>
            <a:fld id="{A8BE7417-C4FA-1748-94F8-6CC2D9905EE1}" type="slidenum">
              <a:rPr kumimoji="1" lang="zh-TW" altLang="en-US" sz="1200" b="1" kern="1200">
                <a:solidFill>
                  <a:srgbClr val="767171"/>
                </a:solidFill>
              </a:rPr>
              <a:pPr defTabSz="914309">
                <a:spcBef>
                  <a:spcPts val="1000"/>
                </a:spcBef>
                <a:buClr>
                  <a:schemeClr val="bg2">
                    <a:lumMod val="25000"/>
                  </a:schemeClr>
                </a:buClr>
              </a:pPr>
              <a:t>17</a:t>
            </a:fld>
            <a:endParaRPr kumimoji="1" lang="zh-TW" altLang="en-US" sz="1200" b="1" kern="1200" dirty="0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99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254B9-216A-634C-F49C-C06CA0F28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0B13-A1B4-AA5D-C68F-65D95BC1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MTSC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11135-436A-5F18-7713-33E279441C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What to Prepare before coming – Day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6D85B-6C03-9F72-BDEB-7A33095B5A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516708" y="2087526"/>
            <a:ext cx="11154338" cy="446750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4600" dirty="0"/>
              <a:t>Mastering NAT 108 IP Twin  Feature</a:t>
            </a: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SzPct val="100000"/>
              <a:buNone/>
            </a:pPr>
            <a:endParaRPr lang="en-US" sz="2900" b="0" dirty="0">
              <a:solidFill>
                <a:srgbClr val="006666"/>
              </a:solidFill>
              <a:latin typeface="+mj-lt"/>
            </a:endParaRPr>
          </a:p>
          <a:p>
            <a:pPr fontAlgn="base">
              <a:lnSpc>
                <a:spcPct val="120000"/>
              </a:lnSpc>
              <a:spcBef>
                <a:spcPts val="600"/>
              </a:spcBef>
              <a:buSzPct val="100000"/>
            </a:pPr>
            <a:r>
              <a:rPr lang="en-US" sz="2900" b="0" dirty="0">
                <a:solidFill>
                  <a:srgbClr val="006666"/>
                </a:solidFill>
                <a:latin typeface="+mj-lt"/>
              </a:rPr>
              <a:t>Pre-work material / assignments for participants:</a:t>
            </a:r>
            <a:endParaRPr lang="fr-FR" sz="2900" b="0" dirty="0">
              <a:solidFill>
                <a:srgbClr val="006666"/>
              </a:solidFill>
              <a:latin typeface="+mj-lt"/>
            </a:endParaRPr>
          </a:p>
          <a:p>
            <a:pPr marL="800100" lvl="2" indent="0" fontAlgn="base">
              <a:lnSpc>
                <a:spcPct val="120000"/>
              </a:lnSpc>
              <a:buSzPct val="100000"/>
              <a:buNone/>
            </a:pPr>
            <a:r>
              <a:rPr lang="en-US" sz="2300" dirty="0">
                <a:solidFill>
                  <a:srgbClr val="006666"/>
                </a:solidFill>
                <a:latin typeface="+mj-lt"/>
              </a:rPr>
              <a:t>- </a:t>
            </a:r>
            <a:r>
              <a:rPr lang="en-US" sz="2300" b="0" dirty="0">
                <a:solidFill>
                  <a:srgbClr val="006666"/>
                </a:solidFill>
                <a:latin typeface="+mj-lt"/>
              </a:rPr>
              <a:t>Basic Knowledge of </a:t>
            </a:r>
            <a:r>
              <a:rPr lang="en-GB" sz="2300" b="0" dirty="0">
                <a:solidFill>
                  <a:srgbClr val="006666"/>
                </a:solidFill>
                <a:latin typeface="+mj-lt"/>
              </a:rPr>
              <a:t>NAT (Reference: </a:t>
            </a:r>
            <a:r>
              <a:rPr lang="en-GB" sz="2300" b="0" dirty="0">
                <a:solidFill>
                  <a:srgbClr val="006666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https://en.wikipedia.org/wiki/Network_address_translation</a:t>
            </a:r>
            <a:r>
              <a:rPr lang="en-US" sz="2300" b="0" dirty="0">
                <a:solidFill>
                  <a:srgbClr val="006666"/>
                </a:solidFill>
                <a:latin typeface="+mj-lt"/>
              </a:rPr>
              <a:t> </a:t>
            </a:r>
            <a:r>
              <a:rPr lang="en-GB" sz="2300" b="0" dirty="0">
                <a:solidFill>
                  <a:srgbClr val="006666"/>
                </a:solidFill>
                <a:latin typeface="+mj-lt"/>
              </a:rPr>
              <a:t>-</a:t>
            </a:r>
            <a:r>
              <a:rPr lang="en-GB" sz="2300" b="0" dirty="0">
                <a:solidFill>
                  <a:srgbClr val="006666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GB" sz="2300" b="0" dirty="0">
                <a:solidFill>
                  <a:srgbClr val="006666"/>
                </a:solidFill>
                <a:latin typeface="+mj-lt"/>
              </a:rPr>
              <a:t> “Intro”/“Basic NAT”/“One-to-many-NAT”/”Implementation” section</a:t>
            </a:r>
            <a:endParaRPr lang="fr-FR" sz="2300" b="0" dirty="0">
              <a:solidFill>
                <a:srgbClr val="006666"/>
              </a:solidFill>
              <a:latin typeface="+mj-lt"/>
            </a:endParaRPr>
          </a:p>
          <a:p>
            <a:pPr marL="800100" lvl="2" indent="0" fontAlgn="base">
              <a:lnSpc>
                <a:spcPct val="120000"/>
              </a:lnSpc>
              <a:buSzPct val="100000"/>
              <a:buNone/>
            </a:pPr>
            <a:r>
              <a:rPr lang="en-US" sz="2300" b="0" dirty="0">
                <a:solidFill>
                  <a:srgbClr val="006666"/>
                </a:solidFill>
                <a:latin typeface="+mj-lt"/>
              </a:rPr>
              <a:t>- Basic Knowledge of </a:t>
            </a:r>
            <a:r>
              <a:rPr lang="en-GB" sz="2300" b="0" dirty="0">
                <a:solidFill>
                  <a:srgbClr val="006666"/>
                </a:solidFill>
                <a:latin typeface="+mj-lt"/>
              </a:rPr>
              <a:t>NAT-108 GUI (Reference: </a:t>
            </a:r>
            <a:r>
              <a:rPr lang="en-GB" sz="2300" b="0" dirty="0">
                <a:solidFill>
                  <a:srgbClr val="006666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https://cdn-cms-frontdoor-dfc8ebanh6bkb3hs.a02.azurefd.net/getmedia/b62b1578-d455-4647-8eac-a2a59723e517/moxa-manual-for-mx-ros-v3-manual-v1.14.pdf</a:t>
            </a:r>
            <a:r>
              <a:rPr lang="en-US" sz="2300" b="0" dirty="0">
                <a:solidFill>
                  <a:srgbClr val="006666"/>
                </a:solidFill>
                <a:latin typeface="+mj-lt"/>
              </a:rPr>
              <a:t> </a:t>
            </a:r>
            <a:r>
              <a:rPr lang="en-GB" sz="2300" b="0" dirty="0">
                <a:solidFill>
                  <a:srgbClr val="006666"/>
                </a:solidFill>
                <a:latin typeface="+mj-lt"/>
              </a:rPr>
              <a:t> Chapter 2 / Chapter 3 Page 46 / </a:t>
            </a:r>
            <a:r>
              <a:rPr lang="en-US" sz="2300" b="0" dirty="0">
                <a:solidFill>
                  <a:srgbClr val="006666"/>
                </a:solidFill>
                <a:latin typeface="+mj-lt"/>
              </a:rPr>
              <a:t>Layer 2 Switching – VLAN Page 224-230 </a:t>
            </a:r>
            <a:r>
              <a:rPr lang="en-GB" sz="2300" b="0" dirty="0">
                <a:solidFill>
                  <a:srgbClr val="006666"/>
                </a:solidFill>
                <a:latin typeface="+mj-lt"/>
              </a:rPr>
              <a:t>)</a:t>
            </a:r>
            <a:endParaRPr lang="fr-FR" sz="2300" b="0" dirty="0">
              <a:solidFill>
                <a:srgbClr val="006666"/>
              </a:solidFill>
              <a:latin typeface="+mj-lt"/>
            </a:endParaRPr>
          </a:p>
          <a:p>
            <a:pPr marL="800100" lvl="2" indent="0" fontAlgn="base">
              <a:lnSpc>
                <a:spcPct val="120000"/>
              </a:lnSpc>
              <a:buSzPct val="100000"/>
              <a:buNone/>
            </a:pPr>
            <a:r>
              <a:rPr lang="en-US" sz="2300" b="0" dirty="0">
                <a:solidFill>
                  <a:srgbClr val="006666"/>
                </a:solidFill>
                <a:latin typeface="+mj-lt"/>
              </a:rPr>
              <a:t>- Install software:</a:t>
            </a:r>
            <a:endParaRPr lang="fr-FR" sz="2300" b="0" dirty="0">
              <a:solidFill>
                <a:srgbClr val="006666"/>
              </a:solidFill>
              <a:latin typeface="+mj-lt"/>
            </a:endParaRPr>
          </a:p>
          <a:p>
            <a:pPr marL="1314450" lvl="3" indent="0" fontAlgn="base">
              <a:lnSpc>
                <a:spcPct val="120000"/>
              </a:lnSpc>
              <a:buSzPct val="100000"/>
              <a:buNone/>
            </a:pPr>
            <a:r>
              <a:rPr lang="en-US" sz="2100" b="0" dirty="0">
                <a:solidFill>
                  <a:srgbClr val="006666"/>
                </a:solidFill>
                <a:latin typeface="+mj-lt"/>
              </a:rPr>
              <a:t>Web Browser (Chrome / Edge)</a:t>
            </a:r>
            <a:endParaRPr lang="fr-FR" sz="2100" b="0" dirty="0">
              <a:solidFill>
                <a:srgbClr val="006666"/>
              </a:solidFill>
              <a:latin typeface="+mj-lt"/>
            </a:endParaRPr>
          </a:p>
          <a:p>
            <a:pPr marL="1314450" lvl="3" indent="0" fontAlgn="base">
              <a:lnSpc>
                <a:spcPct val="120000"/>
              </a:lnSpc>
              <a:buSzPct val="100000"/>
              <a:buNone/>
            </a:pPr>
            <a:r>
              <a:rPr lang="en-US" sz="2100" b="0" dirty="0">
                <a:solidFill>
                  <a:srgbClr val="006666"/>
                </a:solidFill>
                <a:latin typeface="+mj-lt"/>
              </a:rPr>
              <a:t>Recommended: Wireshark as general troubleshooting tool</a:t>
            </a:r>
            <a:endParaRPr lang="fr-FR" sz="2100" b="0" dirty="0">
              <a:solidFill>
                <a:srgbClr val="006666"/>
              </a:solidFill>
              <a:latin typeface="+mj-lt"/>
            </a:endParaRPr>
          </a:p>
          <a:p>
            <a:pPr lvl="0"/>
            <a:endParaRPr lang="fr-FR" dirty="0"/>
          </a:p>
          <a:p>
            <a:pPr marL="914400" lvl="2" indent="0">
              <a:buNone/>
            </a:pPr>
            <a:endParaRPr lang="en-US" sz="1800" dirty="0">
              <a:solidFill>
                <a:srgbClr val="006666"/>
              </a:solidFill>
              <a:latin typeface="+mj-lt"/>
            </a:endParaRPr>
          </a:p>
          <a:p>
            <a:pPr marL="0" indent="0">
              <a:buNone/>
            </a:pPr>
            <a:endParaRPr lang="de-DE" sz="2000" b="0" dirty="0"/>
          </a:p>
          <a:p>
            <a:pPr marL="457200" lvl="1" indent="0">
              <a:buNone/>
            </a:pPr>
            <a:endParaRPr lang="de-DE" sz="2000" b="0" dirty="0"/>
          </a:p>
        </p:txBody>
      </p:sp>
    </p:spTree>
    <p:extLst>
      <p:ext uri="{BB962C8B-B14F-4D97-AF65-F5344CB8AC3E}">
        <p14:creationId xmlns:p14="http://schemas.microsoft.com/office/powerpoint/2010/main" val="3191243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CD29-2555-D0F6-7838-3E9CE387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22" y="396148"/>
            <a:ext cx="4219460" cy="2346513"/>
          </a:xfrm>
        </p:spPr>
        <p:txBody>
          <a:bodyPr>
            <a:normAutofit/>
          </a:bodyPr>
          <a:lstStyle/>
          <a:p>
            <a:r>
              <a:rPr lang="en-US" sz="4000" dirty="0"/>
              <a:t>Where to find the information?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9B2EC-14A4-EA29-4BB6-4B24DEAD82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3860" y="512763"/>
            <a:ext cx="6951643" cy="5832475"/>
          </a:xfrm>
        </p:spPr>
        <p:txBody>
          <a:bodyPr>
            <a:normAutofit/>
          </a:bodyPr>
          <a:lstStyle/>
          <a:p>
            <a:r>
              <a:rPr lang="de-DE" b="0" dirty="0"/>
              <a:t>Landing Page:</a:t>
            </a:r>
            <a:r>
              <a:rPr lang="de-DE" dirty="0"/>
              <a:t> </a:t>
            </a:r>
            <a:r>
              <a:rPr lang="de-DE" sz="2000" b="0" dirty="0">
                <a:hlinkClick r:id="rId2"/>
              </a:rPr>
              <a:t>https://moxaeurope.com</a:t>
            </a:r>
            <a:endParaRPr lang="de-DE" sz="2000" b="0" dirty="0"/>
          </a:p>
          <a:p>
            <a:r>
              <a:rPr lang="de-DE" b="0" dirty="0"/>
              <a:t>Agenda: </a:t>
            </a:r>
            <a:r>
              <a:rPr lang="de-DE" sz="2000" b="0" dirty="0">
                <a:hlinkClick r:id="rId3"/>
              </a:rPr>
              <a:t>https://moxaeurope.com/agenda.htm</a:t>
            </a:r>
            <a:endParaRPr lang="de-DE" sz="2000" b="0" dirty="0"/>
          </a:p>
          <a:p>
            <a:r>
              <a:rPr lang="de-DE" b="0" dirty="0"/>
              <a:t>MTSC </a:t>
            </a:r>
            <a:r>
              <a:rPr lang="de-DE" b="0" dirty="0" err="1"/>
              <a:t>Product</a:t>
            </a:r>
            <a:r>
              <a:rPr lang="de-DE" b="0"/>
              <a:t> Q1 / Q3 </a:t>
            </a:r>
            <a:r>
              <a:rPr lang="de-DE" b="0" dirty="0"/>
              <a:t>: 				 		</a:t>
            </a:r>
            <a:r>
              <a:rPr lang="de-DE" sz="2000" b="0" dirty="0">
                <a:hlinkClick r:id="rId4"/>
              </a:rPr>
              <a:t>https://moxaeurope.com/learning.htm</a:t>
            </a:r>
            <a:endParaRPr lang="de-DE" sz="2000" b="0" dirty="0"/>
          </a:p>
          <a:p>
            <a:r>
              <a:rPr lang="de-DE" b="0" dirty="0"/>
              <a:t>MTC E-Learning: </a:t>
            </a:r>
            <a:r>
              <a:rPr lang="de-DE" altLang="en-US" sz="2000" b="0" dirty="0">
                <a:hlinkClick r:id="rId5"/>
              </a:rPr>
              <a:t>https://moxa.litmos.com.au/</a:t>
            </a:r>
            <a:endParaRPr lang="de-DE" altLang="en-US" sz="2000" b="0" dirty="0"/>
          </a:p>
          <a:p>
            <a:r>
              <a:rPr lang="de-DE" b="0" dirty="0"/>
              <a:t>Questions </a:t>
            </a:r>
            <a:r>
              <a:rPr lang="de-DE" b="0" dirty="0" err="1"/>
              <a:t>to</a:t>
            </a:r>
            <a:r>
              <a:rPr lang="de-DE" b="0" dirty="0"/>
              <a:t>: 	</a:t>
            </a:r>
            <a:r>
              <a:rPr lang="de-DE" sz="2000" b="0" dirty="0">
                <a:hlinkClick r:id="rId6"/>
              </a:rPr>
              <a:t>mtsc.meu@moxa.com</a:t>
            </a:r>
            <a:endParaRPr lang="de-DE" sz="2000" b="0" dirty="0"/>
          </a:p>
        </p:txBody>
      </p:sp>
    </p:spTree>
    <p:extLst>
      <p:ext uri="{BB962C8B-B14F-4D97-AF65-F5344CB8AC3E}">
        <p14:creationId xmlns:p14="http://schemas.microsoft.com/office/powerpoint/2010/main" val="4165950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2026 MTSC Troubleshooting Event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2"/>
          </p:nvPr>
        </p:nvSpPr>
        <p:spPr>
          <a:xfrm>
            <a:off x="515143" y="4839730"/>
            <a:ext cx="10841969" cy="506051"/>
          </a:xfrm>
        </p:spPr>
        <p:txBody>
          <a:bodyPr/>
          <a:lstStyle/>
          <a:p>
            <a:pPr eaLnBrk="1" hangingPunct="1"/>
            <a:r>
              <a:rPr lang="en-US" altLang="zh-TW" dirty="0"/>
              <a:t>Christian Gromeier, Hans Igeler and Jean-Marc Olivier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/>
              <a:t>Feb. 5th, 2026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9901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C8C5C59E-F0B6-5A97-E6A4-539C41BF62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94"/>
            <a:ext cx="12193588" cy="6912964"/>
          </a:xfrm>
          <a:prstGeom prst="rect">
            <a:avLst/>
          </a:prstGeom>
        </p:spPr>
      </p:pic>
      <p:sp>
        <p:nvSpPr>
          <p:cNvPr id="7" name="手繪多邊形 6">
            <a:extLst>
              <a:ext uri="{FF2B5EF4-FFF2-40B4-BE49-F238E27FC236}">
                <a16:creationId xmlns:a16="http://schemas.microsoft.com/office/drawing/2014/main" id="{DF9FBA6D-DC35-8AF4-BCC7-4932EBB35B72}"/>
              </a:ext>
            </a:extLst>
          </p:cNvPr>
          <p:cNvSpPr/>
          <p:nvPr/>
        </p:nvSpPr>
        <p:spPr>
          <a:xfrm>
            <a:off x="4884821" y="3428920"/>
            <a:ext cx="7308766" cy="3447368"/>
          </a:xfrm>
          <a:custGeom>
            <a:avLst/>
            <a:gdLst>
              <a:gd name="connsiteX0" fmla="*/ 1307794 w 7969002"/>
              <a:gd name="connsiteY0" fmla="*/ 313527 h 3429080"/>
              <a:gd name="connsiteX1" fmla="*/ 1307794 w 7969002"/>
              <a:gd name="connsiteY1" fmla="*/ 3429080 h 3429080"/>
              <a:gd name="connsiteX2" fmla="*/ 0 w 7969002"/>
              <a:gd name="connsiteY2" fmla="*/ 3429080 h 3429080"/>
              <a:gd name="connsiteX3" fmla="*/ 1439401 w 7969002"/>
              <a:gd name="connsiteY3" fmla="*/ 0 h 3429080"/>
              <a:gd name="connsiteX4" fmla="*/ 2751452 w 7969002"/>
              <a:gd name="connsiteY4" fmla="*/ 0 h 3429080"/>
              <a:gd name="connsiteX5" fmla="*/ 3045902 w 7969002"/>
              <a:gd name="connsiteY5" fmla="*/ 0 h 3429080"/>
              <a:gd name="connsiteX6" fmla="*/ 4357953 w 7969002"/>
              <a:gd name="connsiteY6" fmla="*/ 0 h 3429080"/>
              <a:gd name="connsiteX7" fmla="*/ 4918846 w 7969002"/>
              <a:gd name="connsiteY7" fmla="*/ 0 h 3429080"/>
              <a:gd name="connsiteX8" fmla="*/ 6230896 w 7969002"/>
              <a:gd name="connsiteY8" fmla="*/ 0 h 3429080"/>
              <a:gd name="connsiteX9" fmla="*/ 6656951 w 7969002"/>
              <a:gd name="connsiteY9" fmla="*/ 0 h 3429080"/>
              <a:gd name="connsiteX10" fmla="*/ 7969002 w 7969002"/>
              <a:gd name="connsiteY10" fmla="*/ 0 h 3429080"/>
              <a:gd name="connsiteX11" fmla="*/ 7969002 w 7969002"/>
              <a:gd name="connsiteY11" fmla="*/ 3429080 h 3429080"/>
              <a:gd name="connsiteX12" fmla="*/ 6656951 w 7969002"/>
              <a:gd name="connsiteY12" fmla="*/ 3429080 h 3429080"/>
              <a:gd name="connsiteX13" fmla="*/ 2619848 w 7969002"/>
              <a:gd name="connsiteY13" fmla="*/ 3429080 h 3429080"/>
              <a:gd name="connsiteX14" fmla="*/ 2619845 w 7969002"/>
              <a:gd name="connsiteY14" fmla="*/ 3429080 h 3429080"/>
              <a:gd name="connsiteX15" fmla="*/ 1312051 w 7969002"/>
              <a:gd name="connsiteY15" fmla="*/ 3429080 h 3429080"/>
              <a:gd name="connsiteX16" fmla="*/ 1307797 w 7969002"/>
              <a:gd name="connsiteY16" fmla="*/ 3429080 h 3429080"/>
              <a:gd name="connsiteX17" fmla="*/ 1307797 w 7969002"/>
              <a:gd name="connsiteY17" fmla="*/ 313521 h 3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969002" h="3429080">
                <a:moveTo>
                  <a:pt x="1307794" y="313527"/>
                </a:moveTo>
                <a:lnTo>
                  <a:pt x="1307794" y="3429080"/>
                </a:lnTo>
                <a:lnTo>
                  <a:pt x="0" y="3429080"/>
                </a:lnTo>
                <a:close/>
                <a:moveTo>
                  <a:pt x="1439401" y="0"/>
                </a:moveTo>
                <a:lnTo>
                  <a:pt x="2751452" y="0"/>
                </a:lnTo>
                <a:lnTo>
                  <a:pt x="3045902" y="0"/>
                </a:lnTo>
                <a:lnTo>
                  <a:pt x="4357953" y="0"/>
                </a:lnTo>
                <a:lnTo>
                  <a:pt x="4918846" y="0"/>
                </a:lnTo>
                <a:lnTo>
                  <a:pt x="6230896" y="0"/>
                </a:lnTo>
                <a:lnTo>
                  <a:pt x="6656951" y="0"/>
                </a:lnTo>
                <a:lnTo>
                  <a:pt x="7969002" y="0"/>
                </a:lnTo>
                <a:lnTo>
                  <a:pt x="7969002" y="3429080"/>
                </a:lnTo>
                <a:lnTo>
                  <a:pt x="6656951" y="3429080"/>
                </a:lnTo>
                <a:lnTo>
                  <a:pt x="2619848" y="3429080"/>
                </a:lnTo>
                <a:lnTo>
                  <a:pt x="2619845" y="3429080"/>
                </a:lnTo>
                <a:lnTo>
                  <a:pt x="1312051" y="3429080"/>
                </a:lnTo>
                <a:lnTo>
                  <a:pt x="1307797" y="3429080"/>
                </a:lnTo>
                <a:lnTo>
                  <a:pt x="1307797" y="31352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TW" altLang="en-US"/>
          </a:p>
        </p:txBody>
      </p:sp>
      <p:sp>
        <p:nvSpPr>
          <p:cNvPr id="13" name="Google Shape;314;p44">
            <a:extLst>
              <a:ext uri="{FF2B5EF4-FFF2-40B4-BE49-F238E27FC236}">
                <a16:creationId xmlns:a16="http://schemas.microsoft.com/office/drawing/2014/main" id="{F9773D12-9666-E042-B919-E9CDAE7FEF84}"/>
              </a:ext>
            </a:extLst>
          </p:cNvPr>
          <p:cNvSpPr txBox="1"/>
          <p:nvPr/>
        </p:nvSpPr>
        <p:spPr>
          <a:xfrm>
            <a:off x="6342235" y="4178291"/>
            <a:ext cx="4558376" cy="1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US" altLang="zh-TW" sz="5800" dirty="0">
                <a:solidFill>
                  <a:schemeClr val="lt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 Medium"/>
              </a:rPr>
              <a:t>Thank You</a:t>
            </a:r>
          </a:p>
        </p:txBody>
      </p:sp>
      <p:sp>
        <p:nvSpPr>
          <p:cNvPr id="14" name="Google Shape;315;p44">
            <a:extLst>
              <a:ext uri="{FF2B5EF4-FFF2-40B4-BE49-F238E27FC236}">
                <a16:creationId xmlns:a16="http://schemas.microsoft.com/office/drawing/2014/main" id="{0F0CEE83-DE88-A346-9C66-6D92F110053F}"/>
              </a:ext>
            </a:extLst>
          </p:cNvPr>
          <p:cNvSpPr txBox="1"/>
          <p:nvPr/>
        </p:nvSpPr>
        <p:spPr>
          <a:xfrm>
            <a:off x="6342235" y="5099015"/>
            <a:ext cx="5215098" cy="40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1600" dirty="0">
                <a:solidFill>
                  <a:srgbClr val="FFFF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"/>
              </a:rPr>
              <a:t>For further information, visit </a:t>
            </a:r>
            <a:r>
              <a:rPr lang="en-US" altLang="zh-TW" sz="1600" dirty="0">
                <a:solidFill>
                  <a:srgbClr val="FFFF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Montserrat"/>
                <a:hlinkClick r:id="rId4"/>
              </a:rPr>
              <a:t>www.moxa.com</a:t>
            </a:r>
            <a:endParaRPr lang="en-US" altLang="zh-TW" sz="1600" dirty="0">
              <a:solidFill>
                <a:srgbClr val="FFFFFF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361FEDE6-8ABD-B60E-AF33-C4AC8B5FAE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4213" y="6483973"/>
            <a:ext cx="1127148" cy="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98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4500" y="512763"/>
            <a:ext cx="3725006" cy="2346513"/>
          </a:xfrm>
        </p:spPr>
        <p:txBody>
          <a:bodyPr/>
          <a:lstStyle/>
          <a:p>
            <a:r>
              <a:rPr lang="en-US" altLang="zh-TW" dirty="0"/>
              <a:t>Agenda</a:t>
            </a:r>
            <a:endParaRPr lang="zh-TW" altLang="en-US" b="1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6302583" y="782586"/>
            <a:ext cx="5472112" cy="58324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800" dirty="0"/>
              <a:t>Venue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800" dirty="0"/>
              <a:t>Transport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800" dirty="0"/>
              <a:t>Organization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800" dirty="0"/>
              <a:t>MTSC Agenda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800" dirty="0"/>
              <a:t>What to Prepare?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800" dirty="0"/>
              <a:t>Where to find information?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1883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4" y="2566581"/>
            <a:ext cx="6451600" cy="4291421"/>
            <a:chOff x="0" y="0"/>
            <a:chExt cx="2548780" cy="1695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8780" cy="1695376"/>
            </a:xfrm>
            <a:custGeom>
              <a:avLst/>
              <a:gdLst/>
              <a:ahLst/>
              <a:cxnLst/>
              <a:rect l="l" t="t" r="r" b="b"/>
              <a:pathLst>
                <a:path w="2548780" h="1695376">
                  <a:moveTo>
                    <a:pt x="0" y="0"/>
                  </a:moveTo>
                  <a:lnTo>
                    <a:pt x="2548780" y="0"/>
                  </a:lnTo>
                  <a:lnTo>
                    <a:pt x="2548780" y="1695376"/>
                  </a:lnTo>
                  <a:lnTo>
                    <a:pt x="0" y="1695376"/>
                  </a:lnTo>
                  <a:close/>
                </a:path>
              </a:pathLst>
            </a:custGeom>
            <a:solidFill>
              <a:srgbClr val="33757B"/>
            </a:solidFill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2548780" cy="17906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66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04727" y="600911"/>
            <a:ext cx="958949" cy="958949"/>
          </a:xfrm>
          <a:custGeom>
            <a:avLst/>
            <a:gdLst/>
            <a:ahLst/>
            <a:cxnLst/>
            <a:rect l="l" t="t" r="r" b="b"/>
            <a:pathLst>
              <a:path w="1438423" h="1438423">
                <a:moveTo>
                  <a:pt x="0" y="0"/>
                </a:moveTo>
                <a:lnTo>
                  <a:pt x="1438423" y="0"/>
                </a:lnTo>
                <a:lnTo>
                  <a:pt x="1438423" y="1438423"/>
                </a:lnTo>
                <a:lnTo>
                  <a:pt x="0" y="1438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/>
          </a:p>
        </p:txBody>
      </p:sp>
      <p:grpSp>
        <p:nvGrpSpPr>
          <p:cNvPr id="6" name="Group 6"/>
          <p:cNvGrpSpPr/>
          <p:nvPr/>
        </p:nvGrpSpPr>
        <p:grpSpPr>
          <a:xfrm>
            <a:off x="6452394" y="2566581"/>
            <a:ext cx="5740400" cy="4291421"/>
            <a:chOff x="0" y="0"/>
            <a:chExt cx="1334007" cy="9972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4007" cy="997280"/>
            </a:xfrm>
            <a:custGeom>
              <a:avLst/>
              <a:gdLst/>
              <a:ahLst/>
              <a:cxnLst/>
              <a:rect l="l" t="t" r="r" b="b"/>
              <a:pathLst>
                <a:path w="1334007" h="997280">
                  <a:moveTo>
                    <a:pt x="0" y="0"/>
                  </a:moveTo>
                  <a:lnTo>
                    <a:pt x="1334007" y="0"/>
                  </a:lnTo>
                  <a:lnTo>
                    <a:pt x="1334007" y="997280"/>
                  </a:lnTo>
                  <a:lnTo>
                    <a:pt x="0" y="997280"/>
                  </a:lnTo>
                  <a:close/>
                </a:path>
              </a:pathLst>
            </a:custGeom>
            <a:blipFill>
              <a:blip r:embed="rId3"/>
              <a:stretch>
                <a:fillRect l="-16748" r="-16748"/>
              </a:stretch>
            </a:blipFill>
          </p:spPr>
          <p:txBody>
            <a:bodyPr/>
            <a:lstStyle/>
            <a:p>
              <a:endParaRPr lang="es-ES_tradnl"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62139" y="1017993"/>
            <a:ext cx="6869313" cy="674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spc="399" dirty="0">
                <a:solidFill>
                  <a:srgbClr val="008880"/>
                </a:solidFill>
                <a:latin typeface="Metropolis Ultra-Bold"/>
                <a:ea typeface="Metropolis Ultra-Bold"/>
                <a:cs typeface="Metropolis Ultra-Bold"/>
                <a:sym typeface="Metropolis Ultra-Bold"/>
              </a:rPr>
              <a:t>MTSC 2026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24852" y="1727076"/>
            <a:ext cx="5943887" cy="298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1999" b="1" dirty="0">
                <a:solidFill>
                  <a:srgbClr val="008880"/>
                </a:solidFill>
                <a:latin typeface="Metropolis Bold"/>
                <a:ea typeface="Metropolis Bold"/>
                <a:cs typeface="Metropolis Bold"/>
                <a:sym typeface="Metropolis Bold"/>
              </a:rPr>
              <a:t>Mallorca, Spain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6293" y="2938401"/>
            <a:ext cx="1695432" cy="375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1999" b="1">
                <a:solidFill>
                  <a:srgbClr val="F4F1E8"/>
                </a:solidFill>
                <a:latin typeface="Metropolis Bold"/>
                <a:ea typeface="Metropolis Bold"/>
                <a:cs typeface="Metropolis Bold"/>
                <a:sym typeface="Metropolis Bold"/>
              </a:rPr>
              <a:t>Hotel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71086" y="2951101"/>
            <a:ext cx="3621021" cy="69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 b="1">
                <a:solidFill>
                  <a:srgbClr val="F4F1E8"/>
                </a:solidFill>
                <a:latin typeface="Metropolis Bold"/>
                <a:ea typeface="Metropolis Bold"/>
                <a:cs typeface="Metropolis Bold"/>
                <a:sym typeface="Metropolis Bold"/>
              </a:rPr>
              <a:t>Mon Port Hotel &amp; Spa</a:t>
            </a:r>
          </a:p>
          <a:p>
            <a:pPr>
              <a:lnSpc>
                <a:spcPts val="2799"/>
              </a:lnSpc>
            </a:pPr>
            <a:r>
              <a:rPr lang="en-US" sz="1999" b="1">
                <a:solidFill>
                  <a:srgbClr val="F4F1E8"/>
                </a:solidFill>
                <a:latin typeface="Metropolis Bold"/>
                <a:ea typeface="Metropolis Bold"/>
                <a:cs typeface="Metropolis Bold"/>
                <a:sym typeface="Metropolis Bold"/>
              </a:rPr>
              <a:t>Port d`Andratx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6293" y="4625975"/>
            <a:ext cx="1695432" cy="31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6"/>
              </a:lnSpc>
            </a:pPr>
            <a:r>
              <a:rPr lang="en-US" sz="1666" b="1">
                <a:solidFill>
                  <a:srgbClr val="F4F1E8"/>
                </a:solidFill>
                <a:latin typeface="Metropolis Bold"/>
                <a:ea typeface="Metropolis Bold"/>
                <a:cs typeface="Metropolis Bold"/>
                <a:sym typeface="Metropolis Bold"/>
              </a:rPr>
              <a:t>Notes: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6293" y="3807694"/>
            <a:ext cx="1695432" cy="31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6"/>
              </a:lnSpc>
            </a:pPr>
            <a:r>
              <a:rPr lang="en-US" sz="1666" b="1">
                <a:solidFill>
                  <a:srgbClr val="F4F1E8"/>
                </a:solidFill>
                <a:latin typeface="Metropolis Bold"/>
                <a:ea typeface="Metropolis Bold"/>
                <a:cs typeface="Metropolis Bold"/>
                <a:sym typeface="Metropolis Bold"/>
              </a:rPr>
              <a:t>Location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93296" y="4615605"/>
            <a:ext cx="3998811" cy="132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668" lvl="1" indent="-158335">
              <a:lnSpc>
                <a:spcPts val="2053"/>
              </a:lnSpc>
              <a:buFont typeface="Arial"/>
              <a:buChar char="•"/>
            </a:pPr>
            <a:r>
              <a:rPr lang="en-US" sz="1466" dirty="0">
                <a:solidFill>
                  <a:srgbClr val="F4F1E8"/>
                </a:solidFill>
                <a:latin typeface="Metropolis"/>
                <a:ea typeface="Metropolis"/>
                <a:cs typeface="Metropolis"/>
                <a:sym typeface="Metropolis"/>
              </a:rPr>
              <a:t>Airport is just 35 minutes away; on a very easy road. </a:t>
            </a:r>
          </a:p>
          <a:p>
            <a:pPr marL="316668" lvl="1" indent="-158335">
              <a:lnSpc>
                <a:spcPts val="2053"/>
              </a:lnSpc>
              <a:buFont typeface="Arial"/>
              <a:buChar char="•"/>
            </a:pPr>
            <a:r>
              <a:rPr lang="en-US" sz="1466" dirty="0">
                <a:solidFill>
                  <a:srgbClr val="F4F1E8"/>
                </a:solidFill>
                <a:latin typeface="Metropolis"/>
                <a:ea typeface="Metropolis"/>
                <a:cs typeface="Metropolis"/>
                <a:sym typeface="Metropolis"/>
              </a:rPr>
              <a:t>10 minutes to Santa </a:t>
            </a:r>
            <a:r>
              <a:rPr lang="en-US" sz="1466" dirty="0" err="1">
                <a:solidFill>
                  <a:srgbClr val="F4F1E8"/>
                </a:solidFill>
                <a:latin typeface="Metropolis"/>
                <a:ea typeface="Metropolis"/>
                <a:cs typeface="Metropolis"/>
                <a:sym typeface="Metropolis"/>
              </a:rPr>
              <a:t>Ponça</a:t>
            </a:r>
            <a:r>
              <a:rPr lang="en-US" sz="1466" dirty="0">
                <a:solidFill>
                  <a:srgbClr val="F4F1E8"/>
                </a:solidFill>
                <a:latin typeface="Metropolis"/>
                <a:ea typeface="Metropolis"/>
                <a:cs typeface="Metropolis"/>
                <a:sym typeface="Metropolis"/>
              </a:rPr>
              <a:t>, Calvià Beach. </a:t>
            </a:r>
          </a:p>
          <a:p>
            <a:pPr marL="316668" lvl="1" indent="-158335">
              <a:lnSpc>
                <a:spcPts val="2053"/>
              </a:lnSpc>
              <a:buFont typeface="Arial"/>
              <a:buChar char="•"/>
            </a:pPr>
            <a:r>
              <a:rPr lang="en-US" sz="1466" dirty="0">
                <a:solidFill>
                  <a:srgbClr val="F4F1E8"/>
                </a:solidFill>
                <a:latin typeface="Metropolis"/>
                <a:ea typeface="Metropolis"/>
                <a:cs typeface="Metropolis"/>
                <a:sym typeface="Metropolis"/>
              </a:rPr>
              <a:t>15 minutes to Puerto Portals</a:t>
            </a:r>
          </a:p>
          <a:p>
            <a:pPr marL="316668" lvl="1" indent="-158335">
              <a:lnSpc>
                <a:spcPts val="2053"/>
              </a:lnSpc>
              <a:buFont typeface="Arial"/>
              <a:buChar char="•"/>
            </a:pPr>
            <a:r>
              <a:rPr lang="en-US" sz="1466" dirty="0">
                <a:solidFill>
                  <a:srgbClr val="F4F1E8"/>
                </a:solidFill>
                <a:latin typeface="Metropolis"/>
                <a:ea typeface="Metropolis"/>
                <a:cs typeface="Metropolis"/>
                <a:sym typeface="Metropolis"/>
              </a:rPr>
              <a:t>5 minutes to Cala </a:t>
            </a:r>
            <a:r>
              <a:rPr lang="en-US" sz="1466" dirty="0" err="1">
                <a:solidFill>
                  <a:srgbClr val="F4F1E8"/>
                </a:solidFill>
                <a:latin typeface="Metropolis"/>
                <a:ea typeface="Metropolis"/>
                <a:cs typeface="Metropolis"/>
                <a:sym typeface="Metropolis"/>
              </a:rPr>
              <a:t>Llamp</a:t>
            </a:r>
            <a:r>
              <a:rPr lang="en-US" sz="1466" dirty="0">
                <a:solidFill>
                  <a:srgbClr val="F4F1E8"/>
                </a:solidFill>
                <a:latin typeface="Metropolis"/>
                <a:ea typeface="Metropolis"/>
                <a:cs typeface="Metropolis"/>
                <a:sym typeface="Metropolis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1086" y="3839445"/>
            <a:ext cx="3621021" cy="57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>
                <a:solidFill>
                  <a:srgbClr val="F4F1E8"/>
                </a:solidFill>
                <a:latin typeface="Metropolis"/>
                <a:ea typeface="Metropolis"/>
                <a:cs typeface="Metropolis"/>
                <a:sym typeface="Metropolis"/>
              </a:rPr>
              <a:t>Cala d'Egos, Finca la Noria</a:t>
            </a:r>
          </a:p>
          <a:p>
            <a:pPr>
              <a:lnSpc>
                <a:spcPts val="2333"/>
              </a:lnSpc>
            </a:pPr>
            <a:r>
              <a:rPr lang="en-US" sz="1666">
                <a:solidFill>
                  <a:srgbClr val="F4F1E8"/>
                </a:solidFill>
                <a:latin typeface="Metropolis"/>
                <a:ea typeface="Metropolis"/>
                <a:cs typeface="Metropolis"/>
                <a:sym typeface="Metropolis"/>
              </a:rPr>
              <a:t>07157 - Port D'andratx - Mallorca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10123" y="628651"/>
            <a:ext cx="5486400" cy="247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1333" b="1">
                <a:solidFill>
                  <a:srgbClr val="008880"/>
                </a:solidFill>
                <a:latin typeface="Metropolis Semi-Bold"/>
                <a:ea typeface="Metropolis Semi-Bold"/>
                <a:cs typeface="Metropolis Semi-Bold"/>
                <a:sym typeface="Metropolis Semi-Bold"/>
              </a:rPr>
              <a:t>MTSC 2026 - LOCATION REVEAL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DF429969-C96E-1804-5FFA-2FCE857CA7BE}"/>
              </a:ext>
            </a:extLst>
          </p:cNvPr>
          <p:cNvSpPr txBox="1"/>
          <p:nvPr/>
        </p:nvSpPr>
        <p:spPr>
          <a:xfrm>
            <a:off x="3124851" y="2142363"/>
            <a:ext cx="5943887" cy="298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1999" b="1" dirty="0">
                <a:solidFill>
                  <a:srgbClr val="008880"/>
                </a:solidFill>
                <a:latin typeface="Metropolis Bold"/>
                <a:ea typeface="Metropolis Bold"/>
                <a:cs typeface="Metropolis Bold"/>
                <a:sym typeface="Metropolis Bold"/>
              </a:rPr>
              <a:t>March 9 - 13, 2026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783EC-1459-5F10-5FC4-C77E53668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098B-D0C8-E09C-876B-B4D9D3AE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MTSC TRANSPORTATION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2C943-8544-4317-4ED5-AC896F814C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Transport From/To Airport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45906-76DE-EA63-C30A-736045C30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sz="2000" b="0" dirty="0" err="1"/>
              <a:t>by</a:t>
            </a:r>
            <a:r>
              <a:rPr lang="de-DE" sz="2000" b="0" dirty="0"/>
              <a:t> Taxi</a:t>
            </a:r>
          </a:p>
          <a:p>
            <a:pPr lvl="1"/>
            <a:r>
              <a:rPr lang="de-DE" sz="2000" b="0" dirty="0"/>
              <a:t>ca. 42.8km</a:t>
            </a:r>
          </a:p>
          <a:p>
            <a:pPr lvl="1"/>
            <a:r>
              <a:rPr lang="de-DE" sz="2000" b="0" dirty="0"/>
              <a:t>Time: 35min</a:t>
            </a:r>
          </a:p>
          <a:p>
            <a:pPr lvl="1"/>
            <a:r>
              <a:rPr lang="de-DE" sz="2000" b="0" dirty="0" err="1"/>
              <a:t>Expected</a:t>
            </a:r>
            <a:r>
              <a:rPr lang="de-DE" sz="2000" b="0" dirty="0"/>
              <a:t> </a:t>
            </a:r>
            <a:r>
              <a:rPr lang="de-DE" sz="2000" b="0" dirty="0" err="1"/>
              <a:t>price</a:t>
            </a:r>
            <a:r>
              <a:rPr lang="de-DE" sz="2000" b="0" dirty="0"/>
              <a:t>: 55 </a:t>
            </a:r>
            <a:r>
              <a:rPr lang="de-DE" sz="2000" b="0" dirty="0" err="1"/>
              <a:t>to</a:t>
            </a:r>
            <a:r>
              <a:rPr lang="de-DE" sz="2000" b="0" dirty="0"/>
              <a:t> 70 </a:t>
            </a:r>
            <a:r>
              <a:rPr lang="de-DE" sz="2000" b="0" dirty="0" err="1"/>
              <a:t>Eur</a:t>
            </a:r>
            <a:endParaRPr lang="de-DE" sz="2000" b="0" dirty="0"/>
          </a:p>
          <a:p>
            <a:r>
              <a:rPr lang="de-DE" sz="2000" b="0" dirty="0"/>
              <a:t> </a:t>
            </a:r>
            <a:r>
              <a:rPr lang="de-DE" sz="2000" b="0" dirty="0" err="1"/>
              <a:t>by</a:t>
            </a:r>
            <a:r>
              <a:rPr lang="de-DE" sz="2000" b="0" dirty="0"/>
              <a:t> Rental Car</a:t>
            </a:r>
          </a:p>
          <a:p>
            <a:pPr lvl="1"/>
            <a:r>
              <a:rPr lang="de-DE" sz="2000" b="0" dirty="0"/>
              <a:t>ca. 42.8km</a:t>
            </a:r>
          </a:p>
          <a:p>
            <a:pPr lvl="1"/>
            <a:r>
              <a:rPr lang="de-DE" sz="2000" b="0" dirty="0"/>
              <a:t>Time: 35min</a:t>
            </a:r>
          </a:p>
          <a:p>
            <a:endParaRPr lang="de-DE" sz="2000" b="0" dirty="0"/>
          </a:p>
          <a:p>
            <a:endParaRPr lang="de-DE" sz="2000" b="0" dirty="0"/>
          </a:p>
          <a:p>
            <a:r>
              <a:rPr lang="de-DE" sz="2000" b="0" dirty="0" err="1"/>
              <a:t>by</a:t>
            </a:r>
            <a:r>
              <a:rPr lang="de-DE" sz="2000" b="0" dirty="0"/>
              <a:t> Bus, </a:t>
            </a:r>
          </a:p>
          <a:p>
            <a:pPr lvl="1"/>
            <a:r>
              <a:rPr lang="de-DE" sz="2000" b="0" dirty="0"/>
              <a:t>Line A1+101</a:t>
            </a:r>
          </a:p>
          <a:p>
            <a:pPr lvl="1"/>
            <a:r>
              <a:rPr lang="de-DE" sz="2000" b="0" dirty="0"/>
              <a:t>Time: 1h36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D2DF5-8C3C-9629-5527-7D63A60BE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836" y="1794321"/>
            <a:ext cx="5492708" cy="1915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6AA810-0DA7-B6DE-BA0A-13FA562FD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835" y="4399583"/>
            <a:ext cx="5492708" cy="22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83C2C-2BFE-D517-4571-D5154619A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88B9-E89B-4939-948C-294F09A26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MTSC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AFCC5-7FA9-C256-C953-A26731139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1E969-1403-2E7A-0FFA-4F57B283C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68" y="2087527"/>
            <a:ext cx="11154338" cy="4246708"/>
          </a:xfrm>
        </p:spPr>
        <p:txBody>
          <a:bodyPr>
            <a:normAutofit lnSpcReduction="10000"/>
          </a:bodyPr>
          <a:lstStyle/>
          <a:p>
            <a:r>
              <a:rPr lang="de-DE" b="0" dirty="0"/>
              <a:t>Organisational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2 Day Event (</a:t>
            </a:r>
            <a:r>
              <a:rPr lang="de-DE" b="0" dirty="0" err="1"/>
              <a:t>includes</a:t>
            </a:r>
            <a:r>
              <a:rPr lang="de-DE" b="0" dirty="0"/>
              <a:t> </a:t>
            </a:r>
            <a:r>
              <a:rPr lang="de-DE" b="0" dirty="0" err="1"/>
              <a:t>two</a:t>
            </a:r>
            <a:r>
              <a:rPr lang="de-DE" b="0" dirty="0"/>
              <a:t> </a:t>
            </a:r>
            <a:r>
              <a:rPr lang="de-DE" b="0" dirty="0" err="1"/>
              <a:t>dinners</a:t>
            </a:r>
            <a:r>
              <a:rPr lang="de-DE" b="0" dirty="0"/>
              <a:t>)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Farewell </a:t>
            </a:r>
            <a:r>
              <a:rPr lang="de-DE" b="0" dirty="0" err="1"/>
              <a:t>dinner</a:t>
            </a:r>
            <a:r>
              <a:rPr lang="de-DE" b="0" dirty="0"/>
              <a:t> on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second</a:t>
            </a:r>
            <a:r>
              <a:rPr lang="de-DE" b="0" dirty="0"/>
              <a:t> </a:t>
            </a:r>
            <a:r>
              <a:rPr lang="de-DE" b="0" dirty="0" err="1"/>
              <a:t>day</a:t>
            </a:r>
            <a:endParaRPr lang="de-DE" b="0" dirty="0"/>
          </a:p>
          <a:p>
            <a:pPr marL="742950" lvl="1" indent="-285750">
              <a:buFontTx/>
              <a:buChar char="-"/>
            </a:pPr>
            <a:r>
              <a:rPr lang="de-DE" b="0" dirty="0"/>
              <a:t>Awards </a:t>
            </a:r>
            <a:r>
              <a:rPr lang="de-DE" b="0" dirty="0" err="1"/>
              <a:t>presented</a:t>
            </a:r>
            <a:r>
              <a:rPr lang="de-DE" b="0" dirty="0"/>
              <a:t> </a:t>
            </a:r>
            <a:r>
              <a:rPr lang="de-DE" b="0" dirty="0" err="1"/>
              <a:t>during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farewell</a:t>
            </a:r>
            <a:r>
              <a:rPr lang="de-DE" b="0" dirty="0"/>
              <a:t> </a:t>
            </a:r>
            <a:r>
              <a:rPr lang="de-DE" b="0" dirty="0" err="1"/>
              <a:t>dinner</a:t>
            </a:r>
            <a:endParaRPr lang="de-DE" b="0" dirty="0"/>
          </a:p>
          <a:p>
            <a:pPr marL="742950" lvl="1" indent="-285750">
              <a:buFontTx/>
              <a:buChar char="-"/>
            </a:pPr>
            <a:r>
              <a:rPr lang="fr-FR" b="0" dirty="0"/>
              <a:t>sport </a:t>
            </a:r>
            <a:r>
              <a:rPr lang="fr-FR" b="0" dirty="0" err="1"/>
              <a:t>shoes</a:t>
            </a:r>
            <a:r>
              <a:rPr lang="fr-FR" b="0" dirty="0"/>
              <a:t> and </a:t>
            </a:r>
            <a:r>
              <a:rPr lang="fr-FR" b="0" dirty="0" err="1"/>
              <a:t>clothing</a:t>
            </a:r>
            <a:r>
              <a:rPr lang="fr-FR" b="0" dirty="0"/>
              <a:t> for 2</a:t>
            </a:r>
            <a:r>
              <a:rPr lang="fr-FR" b="0" baseline="30000" dirty="0"/>
              <a:t>nd</a:t>
            </a:r>
            <a:r>
              <a:rPr lang="fr-FR" b="0" dirty="0"/>
              <a:t> </a:t>
            </a:r>
            <a:r>
              <a:rPr lang="fr-FR" b="0" dirty="0" err="1"/>
              <a:t>day</a:t>
            </a:r>
            <a:endParaRPr lang="de-DE" b="0" dirty="0"/>
          </a:p>
          <a:p>
            <a:r>
              <a:rPr lang="de-DE" b="0" dirty="0"/>
              <a:t>Content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Minimal theory, primarily practical exercises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Hands-on approach following step-by-step instructions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Flipped classroom model </a:t>
            </a:r>
            <a:r>
              <a:rPr lang="en-US" sz="2000" dirty="0"/>
              <a:t>→</a:t>
            </a:r>
            <a:r>
              <a:rPr lang="en-US" dirty="0"/>
              <a:t> </a:t>
            </a:r>
            <a:r>
              <a:rPr lang="en-US" b="0" dirty="0"/>
              <a:t>preparation required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Prerequisites provided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Table coaches available 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MTSC material not disclosed beforehand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9FE09B4-114C-9C64-1A92-6B86EED28EDD}"/>
              </a:ext>
            </a:extLst>
          </p:cNvPr>
          <p:cNvSpPr txBox="1">
            <a:spLocks/>
          </p:cNvSpPr>
          <p:nvPr/>
        </p:nvSpPr>
        <p:spPr>
          <a:xfrm>
            <a:off x="6616419" y="2193769"/>
            <a:ext cx="5577169" cy="4246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Font typeface="Arial" panose="020B0604020202020204" pitchFamily="34" charset="0"/>
              <a:buChar char="●"/>
              <a:tabLst/>
              <a:defRPr sz="2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○"/>
              <a:defRPr sz="18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»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Other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Expect participant  to come to MTC-IES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Online exam, counting for MTSC certification, </a:t>
            </a:r>
            <a:r>
              <a:rPr lang="en-US" b="0"/>
              <a:t>registration for new bees</a:t>
            </a:r>
            <a:endParaRPr lang="en-US" b="0" dirty="0"/>
          </a:p>
          <a:p>
            <a:pPr marL="742950" lvl="1" indent="-285750">
              <a:buFontTx/>
              <a:buChar char="-"/>
            </a:pPr>
            <a:r>
              <a:rPr lang="en-US" b="0" dirty="0"/>
              <a:t>Results sent via email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Printed certificates available upon request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No printed materials; only soft copies provided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No USB stick </a:t>
            </a:r>
            <a:r>
              <a:rPr lang="en-US" sz="1800" dirty="0"/>
              <a:t>→</a:t>
            </a:r>
            <a:r>
              <a:rPr lang="en-US" b="0" dirty="0"/>
              <a:t> materials will be uploaded </a:t>
            </a:r>
          </a:p>
          <a:p>
            <a:pPr marL="744538" lvl="1" indent="0">
              <a:buNone/>
            </a:pPr>
            <a:r>
              <a:rPr lang="en-US" b="0" dirty="0"/>
              <a:t>to our landing page</a:t>
            </a:r>
          </a:p>
        </p:txBody>
      </p:sp>
    </p:spTree>
    <p:extLst>
      <p:ext uri="{BB962C8B-B14F-4D97-AF65-F5344CB8AC3E}">
        <p14:creationId xmlns:p14="http://schemas.microsoft.com/office/powerpoint/2010/main" val="362170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265A8-AA72-446D-D659-2BD1BE680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56FF-46C8-154B-B16A-6D5101966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9070A7-9B46-C453-345F-F8034EE176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Day 1: March 9 and March 12</a:t>
            </a:r>
            <a:endParaRPr lang="de-DE" b="0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FDDB1D-5AED-4CB5-A233-85FF7F28D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755AA-0C42-F0A0-936E-A83FC959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42" y="1697987"/>
            <a:ext cx="10232864" cy="463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23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58EC0-E187-43F4-F70C-16DBCA1A7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EDB0-1CFB-C247-CC3B-4246801A2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72199-F260-FEB1-FEA2-F041F01F24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Day 2: March 10 and March 13</a:t>
            </a:r>
            <a:endParaRPr lang="de-DE" b="0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B2C467-7C82-55C7-A67E-7E1E528B9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62D0D6-FF2A-43C1-865A-B989B32BE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08" y="2087527"/>
            <a:ext cx="10801789" cy="42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68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75EAF-B35E-1B74-066A-36CBF01E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2901103193"/>
      </p:ext>
    </p:extLst>
  </p:cSld>
  <p:clrMapOvr>
    <a:masterClrMapping/>
  </p:clrMapOvr>
</p:sld>
</file>

<file path=ppt/theme/theme1.xml><?xml version="1.0" encoding="utf-8"?>
<a:theme xmlns:a="http://schemas.openxmlformats.org/drawingml/2006/main" name="1_Moxa_template">
  <a:themeElements>
    <a:clrScheme name="Moxa Template">
      <a:dk1>
        <a:srgbClr val="090A0F"/>
      </a:dk1>
      <a:lt1>
        <a:srgbClr val="FFFFFF"/>
      </a:lt1>
      <a:dk2>
        <a:srgbClr val="008787"/>
      </a:dk2>
      <a:lt2>
        <a:srgbClr val="E7E6E6"/>
      </a:lt2>
      <a:accent1>
        <a:srgbClr val="008787"/>
      </a:accent1>
      <a:accent2>
        <a:srgbClr val="4CABAB"/>
      </a:accent2>
      <a:accent3>
        <a:srgbClr val="C9D0C6"/>
      </a:accent3>
      <a:accent4>
        <a:srgbClr val="77B800"/>
      </a:accent4>
      <a:accent5>
        <a:srgbClr val="FA943E"/>
      </a:accent5>
      <a:accent6>
        <a:srgbClr val="009DDB"/>
      </a:accent6>
      <a:hlink>
        <a:srgbClr val="009DDB"/>
      </a:hlink>
      <a:folHlink>
        <a:srgbClr val="B2DB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3ce642-f512-4837-a674-e86e9929dce5">
      <Terms xmlns="http://schemas.microsoft.com/office/infopath/2007/PartnerControls"/>
    </lcf76f155ced4ddcb4097134ff3c332f>
    <TaxCatchAll xmlns="c21419a8-5d08-433c-89f5-1cd804b0cc7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754447C52D6446B35585A6B16C0A8C" ma:contentTypeVersion="19" ma:contentTypeDescription="Create a new document." ma:contentTypeScope="" ma:versionID="fca4a3da0e641772d617eb5aec78f100">
  <xsd:schema xmlns:xsd="http://www.w3.org/2001/XMLSchema" xmlns:xs="http://www.w3.org/2001/XMLSchema" xmlns:p="http://schemas.microsoft.com/office/2006/metadata/properties" xmlns:ns2="573ce642-f512-4837-a674-e86e9929dce5" xmlns:ns3="c21419a8-5d08-433c-89f5-1cd804b0cc75" targetNamespace="http://schemas.microsoft.com/office/2006/metadata/properties" ma:root="true" ma:fieldsID="dc63d6e394e7082f5676da1c8b9d9284" ns2:_="" ns3:_="">
    <xsd:import namespace="573ce642-f512-4837-a674-e86e9929dce5"/>
    <xsd:import namespace="c21419a8-5d08-433c-89f5-1cd804b0cc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ce642-f512-4837-a674-e86e9929dc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bc5931a-3143-486f-9600-35c3d708de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419a8-5d08-433c-89f5-1cd804b0cc7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8c04250-3526-4518-93b1-002b1c07b8ff}" ma:internalName="TaxCatchAll" ma:showField="CatchAllData" ma:web="c21419a8-5d08-433c-89f5-1cd804b0cc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98E9A7-364F-4D4D-803C-15B6C7D3A3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869F9F-A67E-4564-B257-19EBDB071EB3}">
  <ds:schemaRefs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3cbb438b-61d9-42f0-a676-e71981abdb1c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45a91a3-602e-4ddd-b709-0cc8d6f8c0b7"/>
    <ds:schemaRef ds:uri="http://purl.org/dc/dcmitype/"/>
    <ds:schemaRef ds:uri="573ce642-f512-4837-a674-e86e9929dce5"/>
    <ds:schemaRef ds:uri="c21419a8-5d08-433c-89f5-1cd804b0cc75"/>
  </ds:schemaRefs>
</ds:datastoreItem>
</file>

<file path=customXml/itemProps3.xml><?xml version="1.0" encoding="utf-8"?>
<ds:datastoreItem xmlns:ds="http://schemas.openxmlformats.org/officeDocument/2006/customXml" ds:itemID="{66F2D6EB-7055-426B-8C0E-5C9634D0309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1190</Words>
  <Application>Microsoft Office PowerPoint</Application>
  <PresentationFormat>Custom</PresentationFormat>
  <Paragraphs>185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Aileron Regular</vt:lpstr>
      <vt:lpstr>Aileron Regular Bold</vt:lpstr>
      <vt:lpstr>Arial</vt:lpstr>
      <vt:lpstr>Metropolis</vt:lpstr>
      <vt:lpstr>Metropolis Bold</vt:lpstr>
      <vt:lpstr>Metropolis Semi-Bold</vt:lpstr>
      <vt:lpstr>Metropolis Ultra-Bold</vt:lpstr>
      <vt:lpstr>1_Moxa_template</vt:lpstr>
      <vt:lpstr>AGENDA</vt:lpstr>
      <vt:lpstr>PowerPoint Presentation</vt:lpstr>
      <vt:lpstr>Agenda</vt:lpstr>
      <vt:lpstr>PowerPoint Presentation</vt:lpstr>
      <vt:lpstr>2026 MTSC TRANSPORTATION</vt:lpstr>
      <vt:lpstr>2026 MTSC ORGANIZATION</vt:lpstr>
      <vt:lpstr>AGENDA</vt:lpstr>
      <vt:lpstr>AGENDA</vt:lpstr>
      <vt:lpstr>DAY 1</vt:lpstr>
      <vt:lpstr>2026 MTSC</vt:lpstr>
      <vt:lpstr>2026 MTSC</vt:lpstr>
      <vt:lpstr>2026 MTSC</vt:lpstr>
      <vt:lpstr>DAY 2</vt:lpstr>
      <vt:lpstr>2026 MTSC</vt:lpstr>
      <vt:lpstr>2026 MTSC</vt:lpstr>
      <vt:lpstr>Moxa Europe Technical Support Network</vt:lpstr>
      <vt:lpstr>Post-Sales Support</vt:lpstr>
      <vt:lpstr>2026 MTSC</vt:lpstr>
      <vt:lpstr>Where to find the information?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Hans Igeler;Christian Gromeier</dc:creator>
  <cp:lastModifiedBy>Jean-Marc Olivier</cp:lastModifiedBy>
  <cp:revision>311</cp:revision>
  <dcterms:modified xsi:type="dcterms:W3CDTF">2026-02-03T20:19:03Z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0x010100FA754447C52D6446B35585A6B16C0A8C</vt:lpwstr>
  </property>
  <property fmtid="{D5CDD505-2E9C-101B-9397-08002B2CF9AE}" pid="3" name="MediaServiceImageTags">
    <vt:lpwstr/>
  </property>
</Properties>
</file>